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86" r:id="rId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1273" autoAdjust="0"/>
  </p:normalViewPr>
  <p:slideViewPr>
    <p:cSldViewPr snapToGrid="0">
      <p:cViewPr varScale="1">
        <p:scale>
          <a:sx n="64" d="100"/>
          <a:sy n="64" d="100"/>
        </p:scale>
        <p:origin x="656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8" Type="http://schemas.openxmlformats.org/officeDocument/2006/relationships/presProps" Target="presProps.xml"/><Relationship Id="rId31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072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3"/>
            <a:ext cx="9492861" cy="2441441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Third Meeting of the Regional Project Steering Committee (PSC)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7-8 May 2025, Manila, Philippines </a:t>
            </a:r>
          </a:p>
          <a:p>
            <a:pPr algn="ctr">
              <a:lnSpc>
                <a:spcPct val="107000"/>
              </a:lnSpc>
            </a:pP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 on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Findings and Recommendations of the 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Mid-Term Review (MTR) of the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SCS SAP Project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89" name="Google Shape;89;p1"/>
          <p:cNvSpPr txBox="1"/>
          <p:nvPr/>
        </p:nvSpPr>
        <p:spPr>
          <a:xfrm>
            <a:off x="2777695" y="4628244"/>
            <a:ext cx="6636609" cy="838278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Peter Whalley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MTR Consultant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956729" y="5977484"/>
            <a:ext cx="4509770" cy="676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5971141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Presentation Outline</a:t>
            </a:r>
            <a:endParaRPr sz="28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03;p3"/>
          <p:cNvSpPr txBox="1">
            <a:spLocks noGrp="1"/>
          </p:cNvSpPr>
          <p:nvPr>
            <p:ph type="body" idx="1"/>
          </p:nvPr>
        </p:nvSpPr>
        <p:spPr>
          <a:xfrm>
            <a:off x="2155500" y="848225"/>
            <a:ext cx="9910604" cy="5847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2000" b="1" dirty="0"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3721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66</Words>
  <Application>Microsoft Office PowerPoint</Application>
  <PresentationFormat>Widescreen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Twentieth Century</vt:lpstr>
      <vt:lpstr>Office Theme</vt:lpstr>
      <vt:lpstr>PowerPoint Presentation</vt:lpstr>
      <vt:lpstr>Presentation Outline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44</cp:revision>
  <dcterms:created xsi:type="dcterms:W3CDTF">2021-06-17T13:22:27Z</dcterms:created>
  <dcterms:modified xsi:type="dcterms:W3CDTF">2025-04-08T03:32:42Z</dcterms:modified>
</cp:coreProperties>
</file>