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94"/>
  </p:normalViewPr>
  <p:slideViewPr>
    <p:cSldViewPr snapToGrid="0">
      <p:cViewPr varScale="1">
        <p:scale>
          <a:sx n="90" d="100"/>
          <a:sy n="90" d="100"/>
        </p:scale>
        <p:origin x="21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503E4-7D6D-D72F-8614-D536DE5A8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86C7C4-BD47-2796-CBCA-21A0EA52E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55353-AA52-9799-2D12-47600CEF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77B7E-C13C-2B37-745A-19E1A97B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B92FE-B7F4-3FC1-E895-21644FC81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6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6A86C-6C3B-3AF9-E9BB-9C8CE299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60745C-CA63-3085-872E-39A9EB79B6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1E8CF-E6EB-1EC1-25DC-B5C89067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94713-AA9F-9578-C370-2B5C5A243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82F76-AB32-EAB0-37D9-8FE306B7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0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08CA18-4CCA-975A-C2D3-5C6E99E243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5A52C9-359A-E91D-2149-5982F5311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D13AD-A613-8A82-E9DF-5F04A946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E61D5-5950-A4E9-412D-E23455192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201C2-6490-EF07-1B26-3440522D9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9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52D1C-6870-656D-33EB-B59C7125C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D76CF-DD2B-6891-1776-6AED090BB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DA766-0CA9-9782-546C-650BFB40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67DDA-B335-9DA4-DBEF-4968F2F7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5D090-32DB-1B31-3CDE-C8FC8FF3F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F180C-D785-86E0-6287-6970D1908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1A6A1-BD81-8051-DB09-709790F25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102BD-D4D3-53C5-F3EA-840B07E5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477BC-1700-CDBF-89D8-5A815FC8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B9BF0-CDC8-52E3-D0D4-595C1E86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0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52764-7CA1-3B95-7117-C348D2BC7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F7128-2DF2-4BD5-5895-9686F4B2EF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6B9D7E-C195-EE66-A157-53D7DF213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0E7C9-E311-0C10-F1AC-117293E1E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D8E551-C53B-D324-82B9-5530E40EA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74781-9C1C-03CE-50D5-5A04AB62B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6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BC1D-A908-D437-5CC4-AB07C47C7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3A2BA-F864-974D-D52A-6E63E015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34597-D569-D1AC-2CCB-2173380AA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842905-A7E2-683E-6A2A-2CBB8AD3B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EEB932-862E-E927-ED12-EB564E562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0310C6-2A9A-5613-9977-0BB271C55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DD6313-8916-2BDC-1A68-CF6B0BBEB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66249-F654-16D0-4118-A0AA221D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9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69AF8-FD8B-D8FA-70E4-D9628E86E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31A01-76D0-832C-B78B-25CDE1EE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ED037-1B1F-72DB-F7C9-231CFE5B9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A07AA-C771-30C4-0DF2-1334952F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9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A6EC8C-3F0B-7EE8-1B0D-6E35D7D0D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506DDE-A881-F9B4-8CBA-22DF366C9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A9385-2D72-C3A8-D533-5D1C88A86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8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560A-9767-1CE9-E33B-48AD1D893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5EB30-E142-DA97-8010-1B52A35C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C0C20-8851-DBD9-BCCD-D21455A05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6B4D9-311F-C7B6-09A9-7B38C0316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8FA2F-37B8-B9E4-4E3A-CF90EDE7E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7D09AB-CBC9-9E08-2454-A15122AE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B515F-F577-A7CE-4DB8-3E42320D9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E644D0-500F-09E2-D710-E14161955B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CE98F-2EAD-857E-19A5-9A4C18DC42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C8567-F521-9B57-E422-FEFDBC2BA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BA315F-BFE1-9F96-E4BC-32B18335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CE7A7-D532-CAF1-3E96-B04F4772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4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3ED966-2249-F929-984E-5F0CE0B98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D0EF3-03EE-6D90-48F2-1E4670AEC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8527F-29FA-8C2D-E4CC-485291150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7B4E9F-4F4A-7444-8F1F-7276CAEB9F56}" type="datetimeFigureOut">
              <a:rPr lang="en-US" smtClean="0"/>
              <a:t>1/27/26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40D10-B4B3-25DC-186F-FC35633E46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6BDB4-FF29-8774-C9FE-1B00686A0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19B351-83F1-734E-BAF8-DFB91A819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5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C0A38B-4919-C94C-3381-34BA18119D6A}"/>
              </a:ext>
            </a:extLst>
          </p:cNvPr>
          <p:cNvSpPr txBox="1"/>
          <p:nvPr/>
        </p:nvSpPr>
        <p:spPr>
          <a:xfrm>
            <a:off x="1842247" y="1183341"/>
            <a:ext cx="773852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800" b="1" dirty="0"/>
              <a:t>Synthesis of National Transboundary Actions</a:t>
            </a:r>
            <a:endParaRPr lang="en-US" sz="2800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Protect and Restore Priority Ecosystems and Habitats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Strengthen Sustainable Marine Aquatic Resources Management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Systemic Control of Land-Based and Marine Pollution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Establish a Plastic Waste Governance Framework at the Regional Scale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Strengthen Regional Collaborative Mechanisms and Governance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pPr lvl="0"/>
            <a:r>
              <a:rPr lang="en-PH" b="1" dirty="0"/>
              <a:t>Implement Multiple Cooperation for Transboundary Marine Management</a:t>
            </a:r>
            <a:endParaRPr lang="en-US" dirty="0"/>
          </a:p>
          <a:p>
            <a:r>
              <a:rPr lang="en-PH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846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55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Liana Talaue McManus</dc:creator>
  <cp:lastModifiedBy>Liana Talaue McManus</cp:lastModifiedBy>
  <cp:revision>2</cp:revision>
  <dcterms:created xsi:type="dcterms:W3CDTF">2026-01-27T07:06:02Z</dcterms:created>
  <dcterms:modified xsi:type="dcterms:W3CDTF">2026-01-27T07:13:52Z</dcterms:modified>
</cp:coreProperties>
</file>