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2" roundtripDataSignature="AMtx7mg0fTti654hmcoThW2BKnLebdqR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BDBB54-AA80-4380-B51F-E969D15491F5}">
  <a:tblStyle styleId="{73BDBB54-AA80-4380-B51F-E969D15491F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 b="74" l="0" r="0" t="20787"/>
          <a:stretch/>
        </p:blipFill>
        <p:spPr>
          <a:xfrm>
            <a:off x="376163" y="1161766"/>
            <a:ext cx="11439674" cy="478016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919458" y="2399779"/>
            <a:ext cx="10446534" cy="199627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3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Scientific and Technical Committee (RSTC) </a:t>
            </a:r>
            <a:endParaRPr b="0"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9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26-28 January 2026, Phu Quoc, Vietnam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Good practices on habitat and land-based pollution management in the participating countries of the UNEP/GEF SCS SAP Project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171113" y="177475"/>
            <a:ext cx="9918000" cy="878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732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2582550" y="149125"/>
            <a:ext cx="8430300" cy="6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     </a:t>
            </a:r>
            <a:r>
              <a:rPr b="0" i="0" lang="en-US" sz="2200" u="none" cap="none" strike="noStrike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 b="0" i="0" sz="1400" u="none" cap="none" strike="noStrike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blue text on a black background&#10;&#10;Description automatically generated" id="93" name="Google Shape;93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27138" y="5941934"/>
            <a:ext cx="916066" cy="9160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and green logo&#10;&#10;Description automatically generated" id="94" name="Google Shape;94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18265" y="6035039"/>
            <a:ext cx="860107" cy="8095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text on a white background&#10;&#10;Description automatically generated" id="95" name="Google Shape;95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10719" y="6059978"/>
            <a:ext cx="1274272" cy="70792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060067" y="4664786"/>
            <a:ext cx="6636609" cy="830758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3363708" y="4664785"/>
            <a:ext cx="6029325" cy="707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 Si Tuan, Regional Science Coordinator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[Name] National Coordinators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/>
        </p:nvSpPr>
        <p:spPr>
          <a:xfrm>
            <a:off x="731520" y="426720"/>
            <a:ext cx="1100328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RECENT GOOD PRACTICES ON HABITAT AND LAND-BASED POLUTION MANAGEMENT IN THE PARTICIPATING COUNTRIES OF THE UNEP/GEF SCS SAP PROJECT </a:t>
            </a:r>
            <a:endParaRPr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4" name="Google Shape;104;p2"/>
          <p:cNvGraphicFramePr/>
          <p:nvPr/>
        </p:nvGraphicFramePr>
        <p:xfrm>
          <a:off x="452119" y="210784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{73BDBB54-AA80-4380-B51F-E969D15491F5}</a:tableStyleId>
              </a:tblPr>
              <a:tblGrid>
                <a:gridCol w="2392675"/>
                <a:gridCol w="4474150"/>
                <a:gridCol w="4695250"/>
              </a:tblGrid>
              <a:tr h="72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Country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Reformed policies, law &amp; financial mechanism at national &amp; provincial level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Management measures and technologies for sustainable use at local level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Cambodia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1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3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China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2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11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Indonesia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 1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3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Philippines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/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6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Thailand*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2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3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Vietnam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 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3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  <a:tr h="469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Total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12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u="none" cap="none" strike="noStrike"/>
                        <a:t>29</a:t>
                      </a:r>
                      <a:endParaRPr sz="2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>
                    <a:noFill/>
                  </a:tcPr>
                </a:tc>
              </a:tr>
            </a:tbl>
          </a:graphicData>
        </a:graphic>
      </p:graphicFrame>
      <p:sp>
        <p:nvSpPr>
          <p:cNvPr id="105" name="Google Shape;105;p2"/>
          <p:cNvSpPr txBox="1"/>
          <p:nvPr/>
        </p:nvSpPr>
        <p:spPr>
          <a:xfrm>
            <a:off x="304800" y="1586260"/>
            <a:ext cx="108610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 of recent good practices submitted by participating countries in advance of the meeting 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452119" y="6360160"/>
            <a:ext cx="1156208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*Thailand submitted 4 good practices on LbP, recently, but not following the agreed template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/>
        </p:nvSpPr>
        <p:spPr>
          <a:xfrm>
            <a:off x="365760" y="914400"/>
            <a:ext cx="11409680" cy="5601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Thailand 1. Integrated Marine Spatial Planning for the Chonburi Island Cluster (Koh Lan, Koh Krok, Koh Sak &amp; Koh Sichang), Thailand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Thailand 2: Scaling-Up Locally Managed Marine Areas (LMMAs) in Thailand: National Policy Framework and Community Empowerment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1: Established a multi-stakeholder marine litter governance system that involves fishing vessels into litter collection efforts in Hainan Province,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2: The provincial regulation concerning the prohibition of single use plastic products in Hannan Province,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Cambodia 1. Establishment of Marine Fisheries Refugia in Cambodia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1. National Coral Reef Policy Reforms and Ecosystem-Based Management in the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2. Wetland (Estuaries) Conservation in the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3. Monitoring Mangrove Forests in the Philippines using Remote Sensing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4.  Integrated Coastal Management in Northwestern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5. Strategic Environmental Plan (SEP) and ECAN in Palawan,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6. Policy reforms for land-based pollution management in the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Indonesia 1. Policy reforms and technique innovation for restoring Indonesia’s coral reefs: 30 Years of Restoration Projects (1990–2020)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457200" y="325120"/>
            <a:ext cx="11226800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Reforms at the national &amp; provincial levels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/>
        </p:nvSpPr>
        <p:spPr>
          <a:xfrm>
            <a:off x="411480" y="786487"/>
            <a:ext cx="11369040" cy="5940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MSP, PAs, ICM (10)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2: Effective management of ecological conservation and sustainable development using innovative and integrated approach at Dapeng Bay,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5.: Watershed Treatment and Coastal Wetland Restoration at Maoweihai, Guangxi,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6: Coastal eco-restoration and comprehensive watershed improvement in Beihai, Guangxi,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Thailans 1. Management Measures for Conservation and Sustainable Use in the Ban Don Mangrove Forests, Surat Thani Province, Thailand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Thailand 2. Ban Don-Seagrass Meadows: A Model for Sustainable Coastal Habitat Management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Thailand 3: Integrated Policy Harmonization and Sustainable Management for the Don Hoi Lot Ramsar Site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Vietnam 1. Marine protected areas contribute to sustainable socio-economic development in Cu Lao Cham islands, Vietnam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3. Bay-Wide Coastal Governance in Lanuza Bay, Surigao del Sur,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6: Establishment of an additional management zone in the Malampaya Sound Protected Landscape and Seascape, Palawan Province,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Cambodia 3: Strengthened Policies and Local Financing for Pollution and Habitat Management in Peam Krashop Wildlife Sanctuary, Koh Kong Province, Cambodia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Protecting and restoring coral reefs in Natuna and Anambas, Indonesia</a:t>
            </a:r>
            <a:endParaRPr/>
          </a:p>
        </p:txBody>
      </p:sp>
      <p:sp>
        <p:nvSpPr>
          <p:cNvPr id="118" name="Google Shape;118;p4"/>
          <p:cNvSpPr txBox="1"/>
          <p:nvPr/>
        </p:nvSpPr>
        <p:spPr>
          <a:xfrm>
            <a:off x="548640" y="355600"/>
            <a:ext cx="10363200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measures and technologies for sustainable use at the local level</a:t>
            </a:r>
            <a:endParaRPr b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 txBox="1"/>
          <p:nvPr/>
        </p:nvSpPr>
        <p:spPr>
          <a:xfrm>
            <a:off x="254000" y="426720"/>
            <a:ext cx="11836400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Community based restoration &amp; management (6)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1. Scaling up sea cucumber stock restoration through community-based culture production and reserve management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2. A Model of Community-Based No-Take Marine Reserve (NTMR) in Apo Island, Negros Oriental,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4. Participatory MPA Networks in Calamianes Islands, Palawan, Philippines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Philippines 5. Coral Restoration through Filipinnovation in Marinduque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Cambodia 1. Gender in Community-Based Natural Resources Management: A Case at Beoung Kachhang Community Protected Area in Cambodia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Cambodia 2. Community-Led Habitat Protection and Waste Reduction in Koh Kapik Community Protected Area, Peam Krashop Wildlife Sanctuary, Koh Kong Province, Cambodia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Protection, Restoration and Community Engagement for Coral Reef Conservation in Bangka Belitung, Indonesia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LbP management (5)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7: Integrated management of water quality of Qianshan River in Zhuhai, Guangdong,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8: Comprehensive watershed improvement of Maozhou River in Shenzhen, Guangdong,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9: Whole chain control of plastic pollution in the Pearl River Estuary,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Vietnam 3. Co To district: A Plastic Waste-Free Zone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Indonesia 1. Preventing marine pollution from land-based sources through waste banks in Bank Sampah Bersinar, Indonesia</a:t>
            </a:r>
            <a:endParaRPr/>
          </a:p>
        </p:txBody>
      </p:sp>
      <p:sp>
        <p:nvSpPr>
          <p:cNvPr id="124" name="Google Shape;124;p5"/>
          <p:cNvSpPr txBox="1"/>
          <p:nvPr/>
        </p:nvSpPr>
        <p:spPr>
          <a:xfrm>
            <a:off x="254000" y="-4167"/>
            <a:ext cx="10363200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measures and technologies for sustainable use at the local level (cont.)</a:t>
            </a:r>
            <a:endParaRPr b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 txBox="1"/>
          <p:nvPr/>
        </p:nvSpPr>
        <p:spPr>
          <a:xfrm>
            <a:off x="548640" y="355600"/>
            <a:ext cx="103632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measures and technologies for sustainable use at the local level (cont.)</a:t>
            </a:r>
            <a:endParaRPr b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6"/>
          <p:cNvSpPr txBox="1"/>
          <p:nvPr/>
        </p:nvSpPr>
        <p:spPr>
          <a:xfrm>
            <a:off x="548640" y="965200"/>
            <a:ext cx="10962640" cy="37856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Restoration with nature-based solution (3)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1: The Shenzhen Bay Mangrove Wetland Restoration Project in Shenzhen city,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3: Rehabilitation of Yintan beach by Nature-based solutions and supporting artificial measures and regulation reform in Beihai,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4: Restoring the Haikou Bay with Nature-based Solutions and Watershed Approaches in Haikou city, China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Blue economy &amp; blue carbon (3)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10. Blue Carbon trading for the Futian Mangrove Forest in Shenzhen, Guangdong Province, China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China 11: High-quality Development of the Blue Economy in Shenzhen Daya Bay, China	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Vietnam 2. Circular economy demonstration model at Quy Nhon coastal fishing port</a:t>
            </a:r>
            <a:endParaRPr/>
          </a:p>
        </p:txBody>
      </p:sp>
      <p:sp>
        <p:nvSpPr>
          <p:cNvPr id="131" name="Google Shape;131;p6"/>
          <p:cNvSpPr txBox="1"/>
          <p:nvPr/>
        </p:nvSpPr>
        <p:spPr>
          <a:xfrm>
            <a:off x="548640" y="4932740"/>
            <a:ext cx="1135888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RSTC members are invited to: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 contents of the submitted good practices (Meeting Document: SCSSAP RSTC 3/7)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suggest adjustments, revisions, specially for those not narrative writing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advise the plan for publication and dissemination (online, technical publication)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2025-07-31T07:43:26Z</dcterms:created>
  <dc:creator>Si Tuan Vo</dc:creator>
</cp:coreProperties>
</file>