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  <p:sldMasterId id="2147483719" r:id="rId2"/>
  </p:sldMasterIdLst>
  <p:notesMasterIdLst>
    <p:notesMasterId r:id="rId10"/>
  </p:notesMasterIdLst>
  <p:handoutMasterIdLst>
    <p:handoutMasterId r:id="rId11"/>
  </p:handoutMasterIdLst>
  <p:sldIdLst>
    <p:sldId id="8896" r:id="rId3"/>
    <p:sldId id="305" r:id="rId4"/>
    <p:sldId id="8898" r:id="rId5"/>
    <p:sldId id="8897" r:id="rId6"/>
    <p:sldId id="8901" r:id="rId7"/>
    <p:sldId id="8902" r:id="rId8"/>
    <p:sldId id="8900" r:id="rId9"/>
  </p:sldIdLst>
  <p:sldSz cx="12192000" cy="6858000"/>
  <p:notesSz cx="6858000" cy="9144000"/>
  <p:defaultTextStyle>
    <a:defPPr>
      <a:defRPr lang="en-001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829"/>
    <a:srgbClr val="2068AB"/>
    <a:srgbClr val="4AA049"/>
    <a:srgbClr val="F0EC2B"/>
    <a:srgbClr val="2B3C94"/>
    <a:srgbClr val="FFFFCC"/>
    <a:srgbClr val="5B9BD5"/>
    <a:srgbClr val="2C3A93"/>
    <a:srgbClr val="2D3892"/>
    <a:srgbClr val="2D36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0" autoAdjust="0"/>
    <p:restoredTop sz="94660"/>
  </p:normalViewPr>
  <p:slideViewPr>
    <p:cSldViewPr snapToGrid="0">
      <p:cViewPr varScale="1">
        <p:scale>
          <a:sx n="66" d="100"/>
          <a:sy n="66" d="100"/>
        </p:scale>
        <p:origin x="516" y="2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D25C2-E73E-445F-9AB7-1DB1C731FF64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CF442-DBE7-4BAC-ACF7-D75621452D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5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F4D77-93D2-466B-AD15-6DB0706EB917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FE8BC-2593-4B05-A319-550D1207BB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171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4948E-2FA0-83FF-387E-B303ABF83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7BFF93-66B4-64CA-29E5-CF4DAEE588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5B6B3-D7C4-8AFA-7506-D48A3956F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6ECF6-068C-36E4-EF35-3064D0941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97CA1-6674-5B37-CAC9-CC518F6E8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561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39596-626B-AEA0-C9D4-8C957D989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879C21-F0A5-F5DB-61B7-B61E1A3256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D4B2E-4A4C-F0BE-A59A-2F99E2DAE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9EF747-6525-5470-B373-BBED6BAD2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F8C02-71E5-4FF0-DE24-9260391E9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32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85D9B3-F939-724F-98E7-E255FF8D6A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6E7762-1765-E50C-5374-7EB03162A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67E8E-2B22-F3FC-6476-A401E07D4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9ACE3-DD1F-CC79-B613-1567127A4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8E137-F897-9C7A-9C6E-0C4F1967A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540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>
            <a:extLst>
              <a:ext uri="{FF2B5EF4-FFF2-40B4-BE49-F238E27FC236}">
                <a16:creationId xmlns:a16="http://schemas.microsoft.com/office/drawing/2014/main" id="{80ED9AD9-1D28-4D23-8B73-6571448BDB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65947" y="1387956"/>
            <a:ext cx="4429912" cy="463543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209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0135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4EDC71D-5493-4A83-845C-A3D0C816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07314" y="0"/>
            <a:ext cx="6284686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56889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1FEBD23-6A1D-48EC-9BC9-97259AA8E5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5096" y="0"/>
            <a:ext cx="7036904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28498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1CFB7958-7F8B-431A-BB8C-AA5AAC7357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74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056726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95EB4D86-E7F3-44A8-BBB4-8BDC8A8A35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85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23628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F7F2556-F192-443E-84E9-55A62C844A6C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479155" y="1978874"/>
            <a:ext cx="4557549" cy="4155281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7030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B0E5B60-B43F-4D99-BE52-40D9F8C0FD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7931" y="927100"/>
            <a:ext cx="5118270" cy="49768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67928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8AC16-3C5F-821B-056D-FA22E8E76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A2B74-5DC0-7E8F-365C-BEF7085A1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7D2F5-FD9D-F7A9-0D1C-7E7ADCABF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944402-DD23-FCED-8B16-E373D1FC8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B3C35-EF59-1AB7-675D-98B9AFCAF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397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9">
            <a:extLst>
              <a:ext uri="{FF2B5EF4-FFF2-40B4-BE49-F238E27FC236}">
                <a16:creationId xmlns:a16="http://schemas.microsoft.com/office/drawing/2014/main" id="{DEC40B38-BD30-4CF5-884B-18A563DD265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679530" y="808082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7" name="Picture Placeholder 30">
            <a:extLst>
              <a:ext uri="{FF2B5EF4-FFF2-40B4-BE49-F238E27FC236}">
                <a16:creationId xmlns:a16="http://schemas.microsoft.com/office/drawing/2014/main" id="{4D7DF069-7B06-46EC-9E1B-D6A13CCDB48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442796" y="808081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31">
            <a:extLst>
              <a:ext uri="{FF2B5EF4-FFF2-40B4-BE49-F238E27FC236}">
                <a16:creationId xmlns:a16="http://schemas.microsoft.com/office/drawing/2014/main" id="{80489E5A-26F2-4ED0-94B5-F15CEE08B8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330606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9" name="Picture Placeholder 33">
            <a:extLst>
              <a:ext uri="{FF2B5EF4-FFF2-40B4-BE49-F238E27FC236}">
                <a16:creationId xmlns:a16="http://schemas.microsoft.com/office/drawing/2014/main" id="{A4448AEF-A9B9-4765-8EF5-57C580F3322A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2554985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8">
            <a:extLst>
              <a:ext uri="{FF2B5EF4-FFF2-40B4-BE49-F238E27FC236}">
                <a16:creationId xmlns:a16="http://schemas.microsoft.com/office/drawing/2014/main" id="{251AE00C-9B40-4DE4-AF9A-C86E0F6E6D5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85061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32">
            <a:extLst>
              <a:ext uri="{FF2B5EF4-FFF2-40B4-BE49-F238E27FC236}">
                <a16:creationId xmlns:a16="http://schemas.microsoft.com/office/drawing/2014/main" id="{B20E1522-4B0B-4347-A931-FAA94C24F819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3442796" y="4033194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2" name="Picture Placeholder 27">
            <a:extLst>
              <a:ext uri="{FF2B5EF4-FFF2-40B4-BE49-F238E27FC236}">
                <a16:creationId xmlns:a16="http://schemas.microsoft.com/office/drawing/2014/main" id="{AB3EECDE-3BC6-4637-A5FC-74FAD8B13E78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1679530" y="4033195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123362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78CEFA09-E401-4171-BA6B-496D5B9845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40657" y="-1"/>
            <a:ext cx="4910684" cy="6858001"/>
          </a:xfrm>
          <a:custGeom>
            <a:avLst/>
            <a:gdLst>
              <a:gd name="connsiteX0" fmla="*/ 2508779 w 4910684"/>
              <a:gd name="connsiteY0" fmla="*/ 4165601 h 6858001"/>
              <a:gd name="connsiteX1" fmla="*/ 4910684 w 4910684"/>
              <a:gd name="connsiteY1" fmla="*/ 4165601 h 6858001"/>
              <a:gd name="connsiteX2" fmla="*/ 4910684 w 4910684"/>
              <a:gd name="connsiteY2" fmla="*/ 6858001 h 6858001"/>
              <a:gd name="connsiteX3" fmla="*/ 2508779 w 4910684"/>
              <a:gd name="connsiteY3" fmla="*/ 6858001 h 6858001"/>
              <a:gd name="connsiteX4" fmla="*/ 0 w 4910684"/>
              <a:gd name="connsiteY4" fmla="*/ 2311401 h 6858001"/>
              <a:gd name="connsiteX5" fmla="*/ 2401905 w 4910684"/>
              <a:gd name="connsiteY5" fmla="*/ 2311401 h 6858001"/>
              <a:gd name="connsiteX6" fmla="*/ 2401905 w 4910684"/>
              <a:gd name="connsiteY6" fmla="*/ 6858001 h 6858001"/>
              <a:gd name="connsiteX7" fmla="*/ 0 w 4910684"/>
              <a:gd name="connsiteY7" fmla="*/ 6858001 h 6858001"/>
              <a:gd name="connsiteX8" fmla="*/ 0 w 4910684"/>
              <a:gd name="connsiteY8" fmla="*/ 2 h 6858001"/>
              <a:gd name="connsiteX9" fmla="*/ 2401905 w 4910684"/>
              <a:gd name="connsiteY9" fmla="*/ 2 h 6858001"/>
              <a:gd name="connsiteX10" fmla="*/ 2401905 w 4910684"/>
              <a:gd name="connsiteY10" fmla="*/ 2208813 h 6858001"/>
              <a:gd name="connsiteX11" fmla="*/ 0 w 4910684"/>
              <a:gd name="connsiteY11" fmla="*/ 2208813 h 6858001"/>
              <a:gd name="connsiteX12" fmla="*/ 2508779 w 4910684"/>
              <a:gd name="connsiteY12" fmla="*/ 0 h 6858001"/>
              <a:gd name="connsiteX13" fmla="*/ 4910684 w 4910684"/>
              <a:gd name="connsiteY13" fmla="*/ 0 h 6858001"/>
              <a:gd name="connsiteX14" fmla="*/ 4910684 w 4910684"/>
              <a:gd name="connsiteY14" fmla="*/ 4073237 h 6858001"/>
              <a:gd name="connsiteX15" fmla="*/ 2508779 w 4910684"/>
              <a:gd name="connsiteY15" fmla="*/ 407323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10684" h="6858001">
                <a:moveTo>
                  <a:pt x="2508779" y="4165601"/>
                </a:moveTo>
                <a:lnTo>
                  <a:pt x="4910684" y="4165601"/>
                </a:lnTo>
                <a:lnTo>
                  <a:pt x="4910684" y="6858001"/>
                </a:lnTo>
                <a:lnTo>
                  <a:pt x="2508779" y="6858001"/>
                </a:lnTo>
                <a:close/>
                <a:moveTo>
                  <a:pt x="0" y="2311401"/>
                </a:moveTo>
                <a:lnTo>
                  <a:pt x="2401905" y="2311401"/>
                </a:lnTo>
                <a:lnTo>
                  <a:pt x="2401905" y="6858001"/>
                </a:lnTo>
                <a:lnTo>
                  <a:pt x="0" y="6858001"/>
                </a:lnTo>
                <a:close/>
                <a:moveTo>
                  <a:pt x="0" y="2"/>
                </a:moveTo>
                <a:lnTo>
                  <a:pt x="2401905" y="2"/>
                </a:lnTo>
                <a:lnTo>
                  <a:pt x="2401905" y="2208813"/>
                </a:lnTo>
                <a:lnTo>
                  <a:pt x="0" y="2208813"/>
                </a:lnTo>
                <a:close/>
                <a:moveTo>
                  <a:pt x="2508779" y="0"/>
                </a:moveTo>
                <a:lnTo>
                  <a:pt x="4910684" y="0"/>
                </a:lnTo>
                <a:lnTo>
                  <a:pt x="4910684" y="4073237"/>
                </a:lnTo>
                <a:lnTo>
                  <a:pt x="2508779" y="4073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71293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25A3ED3-3EF7-4B9A-B5F9-AC9A99C57F8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344383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BBEF72B-2A67-4654-81F6-56316424922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727114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8CB8D9A-6720-4E1B-AADB-D6222A1F816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727114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BF4602E-AA15-4365-9509-BBE372C60A5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085357" y="790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7887E7E3-1BA2-43DE-A7C1-126966562D8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0085357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C2F68B6-34A5-4F8B-BD42-A4DB2D150C1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085357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52896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92E9B21-68C7-4740-B990-670CD1B91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9DF9F9C-206F-405C-92CF-8469663D1C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3530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DB3CDB2-0CCD-4A9E-B5AF-ACA2469D7D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70600" y="0"/>
            <a:ext cx="30861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801B6BC0-3A18-44DF-9346-A1A63C16BD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56700" y="0"/>
            <a:ext cx="30353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491123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65860F5-4C74-48CA-9DC4-DCAF40FDAD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879846D-9F66-4422-BE1A-258A21903A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52688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FDC5AFA-AAB0-4D66-8C2E-D28728232C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05376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FEACAD81-A1D9-4D08-AD49-A7556688F0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58064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15BFCCDF-2DD5-4F11-99AF-11AEA1DA52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810752" y="0"/>
            <a:ext cx="2381248" cy="2293938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89870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AFB47CF4-B8EC-4454-98B8-CA00E86507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2725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E19E6A-6C5E-4E8B-8ADA-863B91594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97557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488CF99-88B9-4C85-BB48-266581D204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1238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1F8453ED-8626-4971-A6A0-C4D681C7B4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4222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869080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8909C0C-9689-40A5-AE99-7DD7866E8A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595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6DB1AF2-7C5F-423E-94C4-1CFB013D77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252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5199D4AE-AC4E-41A3-9043-1F73C0E1D7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28909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6C73DB16-BEFC-4E21-9171-1A7A085D92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82566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276526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9099D2B-C9A9-494C-95AD-EE81A54CFF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32692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73477B6-0869-4F3D-B497-817BF21F20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10578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D20273-8BDD-40A5-892B-CD8A67304E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88464" y="505960"/>
            <a:ext cx="2366962" cy="31496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40728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C6A2994A-A344-4778-9513-02ED91528F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125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3A8C1214-4AC3-45E5-B85B-65512E6D0D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96031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AF96D660-B55B-4910-B82C-253F7EE78C5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3080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EC886E66-4656-4188-AA6D-9611C38C82F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65582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50676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BBF1442B-14B8-4103-84B7-876F53897B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02731" y="3905931"/>
            <a:ext cx="2209366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2AB76DF-2AAB-4C94-9E60-1CE2B1A8AF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6159498" y="3905931"/>
            <a:ext cx="2175165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AAFC8B0F-1178-4D17-B8A6-AB66C55C87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59498" y="1535647"/>
            <a:ext cx="2161310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805E7D61-A8D5-40A1-93BB-ECAEC03D9F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02731" y="1535647"/>
            <a:ext cx="2209366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53302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3C684-6A42-59D3-5C51-151481CF6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A95C9-087D-74FF-6DC2-1F0372AD1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4F89C-8B88-6973-3EC7-1471F67EA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12BE0-5E7F-E0D3-82F7-69181F13E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48B37-0C64-7DB5-9F9B-AFCAA9CE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809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189811-5333-4001-A904-A91556D6F9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028" y="315743"/>
            <a:ext cx="4934857" cy="8158786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8871E423-0AC8-4E81-BDE1-0A51E81AAD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86700" y="1219200"/>
            <a:ext cx="3340100" cy="5595938"/>
          </a:xfrm>
          <a:solidFill>
            <a:schemeClr val="bg1"/>
          </a:solidFill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772681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EFE675-186F-42BE-A2F8-33DCBFD364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22863" y="1425367"/>
            <a:ext cx="2305049" cy="407035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1467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94047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9">
            <a:extLst>
              <a:ext uri="{FF2B5EF4-FFF2-40B4-BE49-F238E27FC236}">
                <a16:creationId xmlns:a16="http://schemas.microsoft.com/office/drawing/2014/main" id="{E1F3E9B2-C36C-4A79-AC83-DAFCF9D2D0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25663" y="1508125"/>
            <a:ext cx="2246312" cy="394017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1">
            <a:extLst>
              <a:ext uri="{FF2B5EF4-FFF2-40B4-BE49-F238E27FC236}">
                <a16:creationId xmlns:a16="http://schemas.microsoft.com/office/drawing/2014/main" id="{3751BEA3-9E49-4C16-8F5B-ADF505D5A5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54088" y="2022475"/>
            <a:ext cx="989012" cy="28829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3">
            <a:extLst>
              <a:ext uri="{FF2B5EF4-FFF2-40B4-BE49-F238E27FC236}">
                <a16:creationId xmlns:a16="http://schemas.microsoft.com/office/drawing/2014/main" id="{7965C90C-AA4E-454B-ACE3-995396E817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25963" y="2022475"/>
            <a:ext cx="1025525" cy="28829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739571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0">
            <a:extLst>
              <a:ext uri="{FF2B5EF4-FFF2-40B4-BE49-F238E27FC236}">
                <a16:creationId xmlns:a16="http://schemas.microsoft.com/office/drawing/2014/main" id="{42663D44-1579-49BF-90EA-83AA8860AD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9426" y="1876731"/>
            <a:ext cx="4484586" cy="2928747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0312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0CBF26-419D-43EB-921D-9109B1360D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649" y="526278"/>
            <a:ext cx="4860540" cy="4455495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8A7D1E23-2E01-4C26-BFAF-F0B97810EE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92913" y="812800"/>
            <a:ext cx="4208462" cy="25114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470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BBFAA-E15B-45B8-A471-F3565471CE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4C7AB3-EB32-4ABE-B1F2-CA4829B3E8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8CF76-E520-4725-A26A-57B365646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6C97-DA10-4A99-B3AA-30D703C30826}" type="datetime1">
              <a:rPr lang="en-ID" smtClean="0"/>
              <a:t>26/01/2026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EFADF-5F67-48B7-A76C-B844ADCD9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D34A0-ACFF-44BF-BB9C-C4CA7D161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4051-A1E7-4725-AC87-71421BE943F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914268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94EF9-BACE-46A4-AEF9-838CBFF92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DB3CF-31B7-4200-A0CF-EEAA33EF4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33878-81BD-4A78-B276-9FA39AF64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043A3-7A5A-4A53-8C3F-C9AC1F352390}" type="datetime1">
              <a:rPr lang="en-ID" smtClean="0"/>
              <a:t>26/01/2026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99A7F-D746-4C6B-8D2E-5FB130EE4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CDB08-A848-498F-A9A0-7B781D8D1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4051-A1E7-4725-AC87-71421BE943F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91856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274A1-4B54-477A-86B5-E26C50A52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0C6FD8-936F-4CD2-BB0E-47FF25FC3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03346D-1FA8-4D35-B03E-CB8FB358A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E444-FF17-4EAF-9AC0-EA6C1C82D2F9}" type="datetime1">
              <a:rPr lang="en-ID" smtClean="0"/>
              <a:t>26/01/2026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1AFA4-929B-4F59-8C6B-5FB162A87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57D7A-5632-4F3C-878E-29EF504E4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4051-A1E7-4725-AC87-71421BE943F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88681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DB8A9-F1BC-48CF-B310-F6C6A64E7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2BB2B-08CF-4613-A383-8DE46A8CA5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839F0-0F70-4D03-9C2A-F8F868B4D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B29808-6A69-4E56-A1E7-15AAF6BF0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0D87B-FCF0-4E38-9EF0-9CE4DC64AB2C}" type="datetime1">
              <a:rPr lang="en-ID" smtClean="0"/>
              <a:t>26/01/2026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84FDB-9E9F-473C-9460-77E3C8826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68CCB8-9166-433B-A93C-5F2C7124F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4051-A1E7-4725-AC87-71421BE943F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535853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B229C-E879-4C26-B760-9D40017E6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6DB45F-DE36-43E8-BC64-FE0D6F4E6B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5FBD8-CD8F-430C-8ABE-818FAD564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BB0D16-C21E-41AF-9721-2CF10E079C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5F351B-591D-4135-9032-26F7EF2132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95CBB7-A5AD-4C4F-83C4-3FFA53583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F1A8-81E7-4121-8C97-910ABB7B77BE}" type="datetime1">
              <a:rPr lang="en-ID" smtClean="0"/>
              <a:t>26/01/2026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81C912-D65C-43BA-88AD-91FA90576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0A6A8A-CB69-4D26-8000-D0779D287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4051-A1E7-4725-AC87-71421BE943F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250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9F7BA-3C5E-84D0-E282-0FF2FEE0A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92D1A-0CC5-5F61-7A57-314CA5D2EC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171FE2-50F8-4DB6-3692-42408CBC46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015982-7DF7-39E0-CC97-2E95E37BE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6BDBBD-DB73-1F6B-AA66-C4074DE62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99EB8E-1E56-C4A7-0BED-D0C3A5205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0102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461A4-CBE8-4CF3-9865-E4EC12573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4020DA-9458-43EC-90CC-B2B066AFB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581A2-B34B-45A3-BBEE-8570507B8644}" type="datetime1">
              <a:rPr lang="en-ID" smtClean="0"/>
              <a:t>26/01/2026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7BF998-DE82-4F87-A293-C9C941B75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B923C8-9B93-4417-8D67-A558BE354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4051-A1E7-4725-AC87-71421BE943F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0727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D80A15-39CC-4B5C-AE4D-A78C9FF7A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E850F-BC56-48E4-A042-226FB76B9987}" type="datetime1">
              <a:rPr lang="en-ID" smtClean="0"/>
              <a:t>26/01/2026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9793C5-A6DE-4EF6-BED9-B9A328829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B581ED-0554-447E-9D40-09592EC93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4051-A1E7-4725-AC87-71421BE943F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705171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61BAC-3DC5-42B3-A790-8AA2F30C6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AAED8-3C1D-4D8A-9BD0-4C9B1564D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742477-0A47-438A-AEFB-879619D4F1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A32BC8-AA30-4A73-B467-CC1FFA9F0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49485-282C-4D23-BD05-C6D62B3E487A}" type="datetime1">
              <a:rPr lang="en-ID" smtClean="0"/>
              <a:t>26/01/2026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8F521C-1F49-46EA-BB9E-EF3A44D35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ED78F0-13B0-44BC-86E3-E24B215B8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4051-A1E7-4725-AC87-71421BE943F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10769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4AAB5-82AB-4944-ABD5-5DA682AE5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FD5CC2-B8EE-4FC5-9616-DD81221B0C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23045F-9C42-494B-AA55-954A294400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7F7791-8521-40AC-B227-6833CE14F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D3342-0B8B-4448-8B19-EECB255B3DA3}" type="datetime1">
              <a:rPr lang="en-ID" smtClean="0"/>
              <a:t>26/01/2026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E21B3-560B-43BF-8F78-3D3D09DBB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5C319-9A6C-4295-945C-732011685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4051-A1E7-4725-AC87-71421BE943F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534896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0C6DF-BF6D-4B56-9CCE-69E381FA4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41D201-50E7-4BC2-BBA3-B4C7F0CAE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775BD-8AD5-4B48-A257-F230603EF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CB830-FC54-4F21-8ADC-2A6B6384E044}" type="datetime1">
              <a:rPr lang="en-ID" smtClean="0"/>
              <a:t>26/01/2026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17574-2F96-4676-B353-925C48DF1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5576F-B172-414D-B9FD-C895D0916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4051-A1E7-4725-AC87-71421BE943F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42352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5D9A2A-5C4F-453A-9A76-CC403F5185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6E0F4B-13E3-48ED-A16A-03075C061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18B79F-671F-4908-A846-5BEB75918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69382-2787-4291-B5FB-5FAEDA2F7126}" type="datetime1">
              <a:rPr lang="en-ID" smtClean="0"/>
              <a:t>26/01/2026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F084E-1B03-4F38-B064-B089CBE1F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F7807-7977-4178-B7A9-79023ABA7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4051-A1E7-4725-AC87-71421BE943F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29323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52926-83C1-AC8E-5C5F-872030480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6AB935-69CE-4698-41BC-32CBA9035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7671D8-8BE2-33C8-9D4F-70490D5BC8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B093A6-FF06-11CC-D9D3-94CB76BA41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045E4B-C9CE-94C2-F842-0F5D128D09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D19A5C-7BD4-9FC0-8F96-19FA6C40F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9DC752-B0F2-E2DC-F44A-B286C3C75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D0ECEC-2CE0-3EB1-945D-5B13C58B1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1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8ADB8-A9CC-AEEB-A0A3-9A070490F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65DDFA-6DB0-D67F-E195-81768893E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27E35E-208C-8F9D-0716-3A4CC85BB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D2E41-506A-58FC-F2F0-AB5C2792A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838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58BD7F-219F-0CB8-4A7E-CE28E9D9B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ED60B-4FEB-2A86-911E-6614B0F01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EF304-D883-0C94-2F61-14EC42E67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78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6AC7D-83D6-4305-4517-D3C7BAD18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B5D06-FE06-09F5-6C00-B728C555B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EDB83-FBFF-3BA7-9E8C-2E2924586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DB9A53-2FF7-DE93-F86F-89F19336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1825E3-19BE-25AD-4F4A-3A8CE8B5B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163DE-4606-C8F1-3AB0-92620B6E9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6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84AEC-DD1A-089E-0FB5-E280487B1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32AFEC-86BF-D163-08B4-6F5EF65ABC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6ECDAA-351D-EF37-59FA-B15EECD6C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9679C4-B688-244F-89E9-50CDC8E98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127BAF-62B2-D69A-43CD-81F968481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0A4E61-158E-089B-A573-97BADEBF0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2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BD2AF7-31B8-19D2-3C28-7D185ECBD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9EED1-B255-282D-336C-B65B504FB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3F62B-98C8-CD31-AFB2-B3C1938C44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E9939F-90BB-479E-BA17-A2F114CD475E}" type="datetimeFigureOut">
              <a:rPr lang="en-US" smtClean="0"/>
              <a:t>1/26/2026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4B152-6C10-B1AF-5B12-0E193E8A5D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552D5-19CF-37C4-8937-755EECC54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6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7" r:id="rId12"/>
    <p:sldLayoutId id="2147483650" r:id="rId13"/>
    <p:sldLayoutId id="2147483673" r:id="rId14"/>
    <p:sldLayoutId id="2147483651" r:id="rId15"/>
    <p:sldLayoutId id="2147483659" r:id="rId16"/>
    <p:sldLayoutId id="2147483660" r:id="rId17"/>
    <p:sldLayoutId id="2147483654" r:id="rId18"/>
    <p:sldLayoutId id="2147483655" r:id="rId19"/>
    <p:sldLayoutId id="2147483656" r:id="rId20"/>
    <p:sldLayoutId id="2147483657" r:id="rId21"/>
    <p:sldLayoutId id="2147483658" r:id="rId22"/>
    <p:sldLayoutId id="2147483661" r:id="rId23"/>
    <p:sldLayoutId id="2147483662" r:id="rId24"/>
    <p:sldLayoutId id="2147483663" r:id="rId25"/>
    <p:sldLayoutId id="2147483664" r:id="rId26"/>
    <p:sldLayoutId id="2147483665" r:id="rId27"/>
    <p:sldLayoutId id="2147483666" r:id="rId28"/>
    <p:sldLayoutId id="2147483667" r:id="rId29"/>
    <p:sldLayoutId id="2147483668" r:id="rId30"/>
    <p:sldLayoutId id="2147483669" r:id="rId31"/>
    <p:sldLayoutId id="2147483670" r:id="rId32"/>
    <p:sldLayoutId id="2147483671" r:id="rId33"/>
    <p:sldLayoutId id="2147483672" r:id="rId3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001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87BC8E-02E3-4F51-9CF7-84DFF4273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F8E0BD-444C-4F4B-AADE-1E8FF16C7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410CB-2344-4E84-BB8A-6F334C2F1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17997-F3B4-48FE-9B20-9307A6C6AFA4}" type="datetime1">
              <a:rPr lang="en-ID" smtClean="0"/>
              <a:t>26/01/2026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119D5-EF13-4E15-AEDC-C1F1B0DAE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8FDF9-0C81-4F41-9017-7D5361F0E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E4051-A1E7-4725-AC87-71421BE943F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2246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B3047A-D63B-3B5C-6BC3-8F409F6CB1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E71D3D1-8978-02AF-6F07-ECDB8FC04ACE}"/>
              </a:ext>
            </a:extLst>
          </p:cNvPr>
          <p:cNvSpPr/>
          <p:nvPr/>
        </p:nvSpPr>
        <p:spPr>
          <a:xfrm>
            <a:off x="1713296" y="2367815"/>
            <a:ext cx="6487428" cy="1453415"/>
          </a:xfrm>
          <a:prstGeom prst="rect">
            <a:avLst/>
          </a:prstGeom>
          <a:solidFill>
            <a:srgbClr val="16335B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2900789-31CC-9548-3817-6898A42237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3148" y="2021305"/>
            <a:ext cx="6451580" cy="1524601"/>
          </a:xfrm>
        </p:spPr>
        <p:txBody>
          <a:bodyPr anchor="b">
            <a:noAutofit/>
          </a:bodyPr>
          <a:lstStyle/>
          <a:p>
            <a:pPr algn="l"/>
            <a:r>
              <a:rPr lang="en-US" sz="4000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Cost-Benefit Analysis</a:t>
            </a:r>
            <a:br>
              <a:rPr lang="en-US" sz="4000" i="1" dirty="0">
                <a:solidFill>
                  <a:schemeClr val="bg1"/>
                </a:solidFill>
                <a:latin typeface="Bookman Old Style" panose="02050604050505020204" pitchFamily="18" charset="0"/>
              </a:rPr>
            </a:br>
            <a:r>
              <a:rPr lang="en-US" sz="2800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South China Seas TDA/SAP – </a:t>
            </a:r>
            <a:br>
              <a:rPr lang="en-US" sz="2800" i="1" dirty="0">
                <a:solidFill>
                  <a:schemeClr val="bg1"/>
                </a:solidFill>
                <a:latin typeface="Bookman Old Style" panose="02050604050505020204" pitchFamily="18" charset="0"/>
              </a:rPr>
            </a:br>
            <a:r>
              <a:rPr lang="en-US" sz="2400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A General Framework and Guidelines</a:t>
            </a:r>
            <a:endParaRPr lang="en-US" sz="40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2DC381-8313-9D86-15A1-7DF65D3E5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372376" cy="9906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CD672D-13A7-8784-3D1C-06F0FD36C7F0}"/>
              </a:ext>
            </a:extLst>
          </p:cNvPr>
          <p:cNvSpPr txBox="1"/>
          <p:nvPr/>
        </p:nvSpPr>
        <p:spPr>
          <a:xfrm>
            <a:off x="1732548" y="3799763"/>
            <a:ext cx="32437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Luky Adrianto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RTF-EV, CCMRS-IPB University, Indonesia </a:t>
            </a:r>
            <a:endParaRPr kumimoji="0" lang="en-ID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8EF95F-0113-9918-0C73-C1748E3659C0}"/>
              </a:ext>
            </a:extLst>
          </p:cNvPr>
          <p:cNvSpPr txBox="1"/>
          <p:nvPr/>
        </p:nvSpPr>
        <p:spPr>
          <a:xfrm>
            <a:off x="5532923" y="3778909"/>
            <a:ext cx="3243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RSTC-3, Phu Quoc, Vietnam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 January 2026</a:t>
            </a:r>
            <a:endParaRPr kumimoji="0" lang="en-ID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0041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8D1DAE50-8202-8D2F-AA8A-A097D4299932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001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00D68D2F-6D44-E8E9-26E7-6B5F71C2E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4164" y="0"/>
            <a:ext cx="10757836" cy="400050"/>
          </a:xfrm>
          <a:prstGeom prst="rect">
            <a:avLst/>
          </a:prstGeom>
          <a:solidFill>
            <a:srgbClr val="0070BF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Position of CBA in the TDA/SAP Framework</a:t>
            </a: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A24140-A140-BCAA-7019-9C2BCD77E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657" y="813944"/>
            <a:ext cx="9649904" cy="5752394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D93889A-3C82-63C3-37A8-90EE61208BF9}"/>
              </a:ext>
            </a:extLst>
          </p:cNvPr>
          <p:cNvSpPr/>
          <p:nvPr/>
        </p:nvSpPr>
        <p:spPr>
          <a:xfrm>
            <a:off x="6727542" y="1029902"/>
            <a:ext cx="4870899" cy="5707781"/>
          </a:xfrm>
          <a:custGeom>
            <a:avLst/>
            <a:gdLst>
              <a:gd name="csX0" fmla="*/ 19766 w 4870899"/>
              <a:gd name="csY0" fmla="*/ 192505 h 5707781"/>
              <a:gd name="csX1" fmla="*/ 375901 w 4870899"/>
              <a:gd name="csY1" fmla="*/ 163629 h 5707781"/>
              <a:gd name="csX2" fmla="*/ 462528 w 4870899"/>
              <a:gd name="csY2" fmla="*/ 115503 h 5707781"/>
              <a:gd name="csX3" fmla="*/ 674284 w 4870899"/>
              <a:gd name="csY3" fmla="*/ 67377 h 5707781"/>
              <a:gd name="csX4" fmla="*/ 876415 w 4870899"/>
              <a:gd name="csY4" fmla="*/ 0 h 5707781"/>
              <a:gd name="csX5" fmla="*/ 1405804 w 4870899"/>
              <a:gd name="csY5" fmla="*/ 9625 h 5707781"/>
              <a:gd name="csX6" fmla="*/ 1675311 w 4870899"/>
              <a:gd name="csY6" fmla="*/ 48126 h 5707781"/>
              <a:gd name="csX7" fmla="*/ 1829316 w 4870899"/>
              <a:gd name="csY7" fmla="*/ 67377 h 5707781"/>
              <a:gd name="csX8" fmla="*/ 1877442 w 4870899"/>
              <a:gd name="csY8" fmla="*/ 105878 h 5707781"/>
              <a:gd name="csX9" fmla="*/ 1964069 w 4870899"/>
              <a:gd name="csY9" fmla="*/ 163629 h 5707781"/>
              <a:gd name="csX10" fmla="*/ 2156575 w 4870899"/>
              <a:gd name="csY10" fmla="*/ 327259 h 5707781"/>
              <a:gd name="csX11" fmla="*/ 2243202 w 4870899"/>
              <a:gd name="csY11" fmla="*/ 433137 h 5707781"/>
              <a:gd name="csX12" fmla="*/ 2387581 w 4870899"/>
              <a:gd name="csY12" fmla="*/ 548640 h 5707781"/>
              <a:gd name="csX13" fmla="*/ 2512709 w 4870899"/>
              <a:gd name="csY13" fmla="*/ 567890 h 5707781"/>
              <a:gd name="csX14" fmla="*/ 3147977 w 4870899"/>
              <a:gd name="csY14" fmla="*/ 548640 h 5707781"/>
              <a:gd name="csX15" fmla="*/ 3552238 w 4870899"/>
              <a:gd name="csY15" fmla="*/ 577516 h 5707781"/>
              <a:gd name="csX16" fmla="*/ 3667741 w 4870899"/>
              <a:gd name="csY16" fmla="*/ 616017 h 5707781"/>
              <a:gd name="csX17" fmla="*/ 3937248 w 4870899"/>
              <a:gd name="csY17" fmla="*/ 808522 h 5707781"/>
              <a:gd name="csX18" fmla="*/ 4004625 w 4870899"/>
              <a:gd name="csY18" fmla="*/ 885524 h 5707781"/>
              <a:gd name="csX19" fmla="*/ 4052751 w 4870899"/>
              <a:gd name="csY19" fmla="*/ 991402 h 5707781"/>
              <a:gd name="csX20" fmla="*/ 4120128 w 4870899"/>
              <a:gd name="csY20" fmla="*/ 1174282 h 5707781"/>
              <a:gd name="csX21" fmla="*/ 4158629 w 4870899"/>
              <a:gd name="csY21" fmla="*/ 1722922 h 5707781"/>
              <a:gd name="csX22" fmla="*/ 4370385 w 4870899"/>
              <a:gd name="csY22" fmla="*/ 2069431 h 5707781"/>
              <a:gd name="csX23" fmla="*/ 4543640 w 4870899"/>
              <a:gd name="csY23" fmla="*/ 2290812 h 5707781"/>
              <a:gd name="csX24" fmla="*/ 4803522 w 4870899"/>
              <a:gd name="csY24" fmla="*/ 2569945 h 5707781"/>
              <a:gd name="csX25" fmla="*/ 4851648 w 4870899"/>
              <a:gd name="csY25" fmla="*/ 2627697 h 5707781"/>
              <a:gd name="csX26" fmla="*/ 4870899 w 4870899"/>
              <a:gd name="csY26" fmla="*/ 2666198 h 5707781"/>
              <a:gd name="csX27" fmla="*/ 4832398 w 4870899"/>
              <a:gd name="csY27" fmla="*/ 3407343 h 5707781"/>
              <a:gd name="csX28" fmla="*/ 4793897 w 4870899"/>
              <a:gd name="csY28" fmla="*/ 3551722 h 5707781"/>
              <a:gd name="csX29" fmla="*/ 4765021 w 4870899"/>
              <a:gd name="csY29" fmla="*/ 3676850 h 5707781"/>
              <a:gd name="csX30" fmla="*/ 4716895 w 4870899"/>
              <a:gd name="csY30" fmla="*/ 3734602 h 5707781"/>
              <a:gd name="csX31" fmla="*/ 4630267 w 4870899"/>
              <a:gd name="csY31" fmla="*/ 3869356 h 5707781"/>
              <a:gd name="csX32" fmla="*/ 4534015 w 4870899"/>
              <a:gd name="csY32" fmla="*/ 3965608 h 5707781"/>
              <a:gd name="csX33" fmla="*/ 4437762 w 4870899"/>
              <a:gd name="csY33" fmla="*/ 4052236 h 5707781"/>
              <a:gd name="csX34" fmla="*/ 4158629 w 4870899"/>
              <a:gd name="csY34" fmla="*/ 4148488 h 5707781"/>
              <a:gd name="csX35" fmla="*/ 3879497 w 4870899"/>
              <a:gd name="csY35" fmla="*/ 4263991 h 5707781"/>
              <a:gd name="csX36" fmla="*/ 3840996 w 4870899"/>
              <a:gd name="csY36" fmla="*/ 4292867 h 5707781"/>
              <a:gd name="csX37" fmla="*/ 3831370 w 4870899"/>
              <a:gd name="csY37" fmla="*/ 4321743 h 5707781"/>
              <a:gd name="csX38" fmla="*/ 3812120 w 4870899"/>
              <a:gd name="csY38" fmla="*/ 4369869 h 5707781"/>
              <a:gd name="csX39" fmla="*/ 3802495 w 4870899"/>
              <a:gd name="csY39" fmla="*/ 4523873 h 5707781"/>
              <a:gd name="csX40" fmla="*/ 3763994 w 4870899"/>
              <a:gd name="csY40" fmla="*/ 4629751 h 5707781"/>
              <a:gd name="csX41" fmla="*/ 3754368 w 4870899"/>
              <a:gd name="csY41" fmla="*/ 4735629 h 5707781"/>
              <a:gd name="csX42" fmla="*/ 3744743 w 4870899"/>
              <a:gd name="csY42" fmla="*/ 4783756 h 5707781"/>
              <a:gd name="csX43" fmla="*/ 3706242 w 4870899"/>
              <a:gd name="csY43" fmla="*/ 4831882 h 5707781"/>
              <a:gd name="csX44" fmla="*/ 3686991 w 4870899"/>
              <a:gd name="csY44" fmla="*/ 4889633 h 5707781"/>
              <a:gd name="csX45" fmla="*/ 3667741 w 4870899"/>
              <a:gd name="csY45" fmla="*/ 4918509 h 5707781"/>
              <a:gd name="csX46" fmla="*/ 3629240 w 4870899"/>
              <a:gd name="csY46" fmla="*/ 4985886 h 5707781"/>
              <a:gd name="csX47" fmla="*/ 3609989 w 4870899"/>
              <a:gd name="csY47" fmla="*/ 5053263 h 5707781"/>
              <a:gd name="csX48" fmla="*/ 3552238 w 4870899"/>
              <a:gd name="csY48" fmla="*/ 5159141 h 5707781"/>
              <a:gd name="csX49" fmla="*/ 3494486 w 4870899"/>
              <a:gd name="csY49" fmla="*/ 5207267 h 5707781"/>
              <a:gd name="csX50" fmla="*/ 3455985 w 4870899"/>
              <a:gd name="csY50" fmla="*/ 5255393 h 5707781"/>
              <a:gd name="csX51" fmla="*/ 3388608 w 4870899"/>
              <a:gd name="csY51" fmla="*/ 5390147 h 5707781"/>
              <a:gd name="csX52" fmla="*/ 3292356 w 4870899"/>
              <a:gd name="csY52" fmla="*/ 5611528 h 5707781"/>
              <a:gd name="csX53" fmla="*/ 3273105 w 4870899"/>
              <a:gd name="csY53" fmla="*/ 5678905 h 5707781"/>
              <a:gd name="csX54" fmla="*/ 3244229 w 4870899"/>
              <a:gd name="csY54" fmla="*/ 5688530 h 5707781"/>
              <a:gd name="csX55" fmla="*/ 3186478 w 4870899"/>
              <a:gd name="csY55" fmla="*/ 5698156 h 5707781"/>
              <a:gd name="csX56" fmla="*/ 2839968 w 4870899"/>
              <a:gd name="csY56" fmla="*/ 5707781 h 5707781"/>
              <a:gd name="csX57" fmla="*/ 2031446 w 4870899"/>
              <a:gd name="csY57" fmla="*/ 5659654 h 5707781"/>
              <a:gd name="csX58" fmla="*/ 2021821 w 4870899"/>
              <a:gd name="csY58" fmla="*/ 5592278 h 5707781"/>
              <a:gd name="csX59" fmla="*/ 1973695 w 4870899"/>
              <a:gd name="csY59" fmla="*/ 5361271 h 5707781"/>
              <a:gd name="csX60" fmla="*/ 1954444 w 4870899"/>
              <a:gd name="csY60" fmla="*/ 5293894 h 5707781"/>
              <a:gd name="csX61" fmla="*/ 1877442 w 4870899"/>
              <a:gd name="csY61" fmla="*/ 5197642 h 5707781"/>
              <a:gd name="csX62" fmla="*/ 1810065 w 4870899"/>
              <a:gd name="csY62" fmla="*/ 5101389 h 5707781"/>
              <a:gd name="csX63" fmla="*/ 1733063 w 4870899"/>
              <a:gd name="csY63" fmla="*/ 4937760 h 5707781"/>
              <a:gd name="csX64" fmla="*/ 1675311 w 4870899"/>
              <a:gd name="csY64" fmla="*/ 4860758 h 5707781"/>
              <a:gd name="csX65" fmla="*/ 1598309 w 4870899"/>
              <a:gd name="csY65" fmla="*/ 4774130 h 5707781"/>
              <a:gd name="csX66" fmla="*/ 1569434 w 4870899"/>
              <a:gd name="csY66" fmla="*/ 4726004 h 5707781"/>
              <a:gd name="csX67" fmla="*/ 1540558 w 4870899"/>
              <a:gd name="csY67" fmla="*/ 4668252 h 5707781"/>
              <a:gd name="csX68" fmla="*/ 1492431 w 4870899"/>
              <a:gd name="csY68" fmla="*/ 4639377 h 5707781"/>
              <a:gd name="csX69" fmla="*/ 1376928 w 4870899"/>
              <a:gd name="csY69" fmla="*/ 4581625 h 5707781"/>
              <a:gd name="csX70" fmla="*/ 1328802 w 4870899"/>
              <a:gd name="csY70" fmla="*/ 4552749 h 5707781"/>
              <a:gd name="csX71" fmla="*/ 1271050 w 4870899"/>
              <a:gd name="csY71" fmla="*/ 4543124 h 5707781"/>
              <a:gd name="csX72" fmla="*/ 1040044 w 4870899"/>
              <a:gd name="csY72" fmla="*/ 4523873 h 5707781"/>
              <a:gd name="csX73" fmla="*/ 866789 w 4870899"/>
              <a:gd name="csY73" fmla="*/ 4485372 h 5707781"/>
              <a:gd name="csX74" fmla="*/ 837914 w 4870899"/>
              <a:gd name="csY74" fmla="*/ 4475747 h 5707781"/>
              <a:gd name="csX75" fmla="*/ 780162 w 4870899"/>
              <a:gd name="csY75" fmla="*/ 4466122 h 5707781"/>
              <a:gd name="csX76" fmla="*/ 741661 w 4870899"/>
              <a:gd name="csY76" fmla="*/ 4446871 h 5707781"/>
              <a:gd name="csX77" fmla="*/ 655034 w 4870899"/>
              <a:gd name="csY77" fmla="*/ 4427621 h 5707781"/>
              <a:gd name="csX78" fmla="*/ 635783 w 4870899"/>
              <a:gd name="csY78" fmla="*/ 4398745 h 5707781"/>
              <a:gd name="csX79" fmla="*/ 549156 w 4870899"/>
              <a:gd name="csY79" fmla="*/ 4215865 h 5707781"/>
              <a:gd name="csX80" fmla="*/ 616532 w 4870899"/>
              <a:gd name="csY80" fmla="*/ 3503596 h 5707781"/>
              <a:gd name="csX81" fmla="*/ 693535 w 4870899"/>
              <a:gd name="csY81" fmla="*/ 3397718 h 5707781"/>
              <a:gd name="csX82" fmla="*/ 770537 w 4870899"/>
              <a:gd name="csY82" fmla="*/ 3311090 h 5707781"/>
              <a:gd name="csX83" fmla="*/ 809038 w 4870899"/>
              <a:gd name="csY83" fmla="*/ 3291840 h 5707781"/>
              <a:gd name="csX84" fmla="*/ 1040044 w 4870899"/>
              <a:gd name="csY84" fmla="*/ 3234088 h 5707781"/>
              <a:gd name="csX85" fmla="*/ 1656061 w 4870899"/>
              <a:gd name="csY85" fmla="*/ 3205212 h 5707781"/>
              <a:gd name="csX86" fmla="*/ 1723438 w 4870899"/>
              <a:gd name="csY86" fmla="*/ 3195587 h 5707781"/>
              <a:gd name="csX87" fmla="*/ 1810065 w 4870899"/>
              <a:gd name="csY87" fmla="*/ 3137836 h 5707781"/>
              <a:gd name="csX88" fmla="*/ 1877442 w 4870899"/>
              <a:gd name="csY88" fmla="*/ 3099334 h 5707781"/>
              <a:gd name="csX89" fmla="*/ 2098823 w 4870899"/>
              <a:gd name="csY89" fmla="*/ 3003082 h 5707781"/>
              <a:gd name="csX90" fmla="*/ 2252827 w 4870899"/>
              <a:gd name="csY90" fmla="*/ 2868328 h 5707781"/>
              <a:gd name="csX91" fmla="*/ 2281703 w 4870899"/>
              <a:gd name="csY91" fmla="*/ 2791326 h 5707781"/>
              <a:gd name="csX92" fmla="*/ 2300954 w 4870899"/>
              <a:gd name="csY92" fmla="*/ 2685448 h 5707781"/>
              <a:gd name="csX93" fmla="*/ 2310579 w 4870899"/>
              <a:gd name="csY93" fmla="*/ 2646947 h 5707781"/>
              <a:gd name="csX94" fmla="*/ 2329829 w 4870899"/>
              <a:gd name="csY94" fmla="*/ 2560320 h 5707781"/>
              <a:gd name="csX95" fmla="*/ 2349080 w 4870899"/>
              <a:gd name="csY95" fmla="*/ 2387065 h 5707781"/>
              <a:gd name="csX96" fmla="*/ 2368330 w 4870899"/>
              <a:gd name="csY96" fmla="*/ 2261937 h 5707781"/>
              <a:gd name="csX97" fmla="*/ 2358705 w 4870899"/>
              <a:gd name="csY97" fmla="*/ 1992429 h 5707781"/>
              <a:gd name="csX98" fmla="*/ 2329829 w 4870899"/>
              <a:gd name="csY98" fmla="*/ 1934678 h 5707781"/>
              <a:gd name="csX99" fmla="*/ 2233577 w 4870899"/>
              <a:gd name="csY99" fmla="*/ 1742172 h 5707781"/>
              <a:gd name="csX100" fmla="*/ 2204701 w 4870899"/>
              <a:gd name="csY100" fmla="*/ 1722922 h 5707781"/>
              <a:gd name="csX101" fmla="*/ 2146949 w 4870899"/>
              <a:gd name="csY101" fmla="*/ 1636294 h 5707781"/>
              <a:gd name="csX102" fmla="*/ 2127699 w 4870899"/>
              <a:gd name="csY102" fmla="*/ 1607419 h 5707781"/>
              <a:gd name="csX103" fmla="*/ 2060322 w 4870899"/>
              <a:gd name="csY103" fmla="*/ 1568918 h 5707781"/>
              <a:gd name="csX104" fmla="*/ 1848566 w 4870899"/>
              <a:gd name="csY104" fmla="*/ 1472665 h 5707781"/>
              <a:gd name="csX105" fmla="*/ 1800440 w 4870899"/>
              <a:gd name="csY105" fmla="*/ 1443789 h 5707781"/>
              <a:gd name="csX106" fmla="*/ 1694562 w 4870899"/>
              <a:gd name="csY106" fmla="*/ 1414913 h 5707781"/>
              <a:gd name="csX107" fmla="*/ 1598309 w 4870899"/>
              <a:gd name="csY107" fmla="*/ 1434164 h 5707781"/>
              <a:gd name="csX108" fmla="*/ 1357678 w 4870899"/>
              <a:gd name="csY108" fmla="*/ 1491916 h 5707781"/>
              <a:gd name="csX109" fmla="*/ 424027 w 4870899"/>
              <a:gd name="csY109" fmla="*/ 1482290 h 5707781"/>
              <a:gd name="csX110" fmla="*/ 298899 w 4870899"/>
              <a:gd name="csY110" fmla="*/ 1453414 h 5707781"/>
              <a:gd name="csX111" fmla="*/ 250772 w 4870899"/>
              <a:gd name="csY111" fmla="*/ 1443789 h 5707781"/>
              <a:gd name="csX112" fmla="*/ 164145 w 4870899"/>
              <a:gd name="csY112" fmla="*/ 1395663 h 5707781"/>
              <a:gd name="csX113" fmla="*/ 125644 w 4870899"/>
              <a:gd name="csY113" fmla="*/ 1328286 h 5707781"/>
              <a:gd name="csX114" fmla="*/ 58267 w 4870899"/>
              <a:gd name="csY114" fmla="*/ 1020278 h 5707781"/>
              <a:gd name="csX115" fmla="*/ 106394 w 4870899"/>
              <a:gd name="csY115" fmla="*/ 798897 h 5707781"/>
              <a:gd name="csX116" fmla="*/ 125644 w 4870899"/>
              <a:gd name="csY116" fmla="*/ 760396 h 5707781"/>
              <a:gd name="csX117" fmla="*/ 164145 w 4870899"/>
              <a:gd name="csY117" fmla="*/ 693019 h 5707781"/>
              <a:gd name="csX118" fmla="*/ 144895 w 4870899"/>
              <a:gd name="csY118" fmla="*/ 356134 h 5707781"/>
              <a:gd name="csX119" fmla="*/ 125644 w 4870899"/>
              <a:gd name="csY119" fmla="*/ 288758 h 5707781"/>
              <a:gd name="csX120" fmla="*/ 87143 w 4870899"/>
              <a:gd name="csY120" fmla="*/ 231006 h 5707781"/>
              <a:gd name="csX121" fmla="*/ 77518 w 4870899"/>
              <a:gd name="csY121" fmla="*/ 192505 h 5707781"/>
              <a:gd name="csX122" fmla="*/ 19766 w 4870899"/>
              <a:gd name="csY122" fmla="*/ 192505 h 57077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</a:cxnLst>
            <a:rect l="l" t="t" r="r" b="b"/>
            <a:pathLst>
              <a:path w="4870899" h="5707781">
                <a:moveTo>
                  <a:pt x="19766" y="192505"/>
                </a:moveTo>
                <a:cubicBezTo>
                  <a:pt x="69496" y="187692"/>
                  <a:pt x="294232" y="189615"/>
                  <a:pt x="375901" y="163629"/>
                </a:cubicBezTo>
                <a:cubicBezTo>
                  <a:pt x="407379" y="153613"/>
                  <a:pt x="431313" y="126308"/>
                  <a:pt x="462528" y="115503"/>
                </a:cubicBezTo>
                <a:cubicBezTo>
                  <a:pt x="752552" y="15111"/>
                  <a:pt x="538960" y="104967"/>
                  <a:pt x="674284" y="67377"/>
                </a:cubicBezTo>
                <a:cubicBezTo>
                  <a:pt x="779048" y="38276"/>
                  <a:pt x="787803" y="33230"/>
                  <a:pt x="876415" y="0"/>
                </a:cubicBezTo>
                <a:lnTo>
                  <a:pt x="1405804" y="9625"/>
                </a:lnTo>
                <a:cubicBezTo>
                  <a:pt x="1487376" y="12135"/>
                  <a:pt x="1602689" y="37446"/>
                  <a:pt x="1675311" y="48126"/>
                </a:cubicBezTo>
                <a:cubicBezTo>
                  <a:pt x="1726495" y="55653"/>
                  <a:pt x="1777981" y="60960"/>
                  <a:pt x="1829316" y="67377"/>
                </a:cubicBezTo>
                <a:cubicBezTo>
                  <a:pt x="1845358" y="80211"/>
                  <a:pt x="1860725" y="93937"/>
                  <a:pt x="1877442" y="105878"/>
                </a:cubicBezTo>
                <a:cubicBezTo>
                  <a:pt x="1905682" y="126049"/>
                  <a:pt x="1937627" y="141153"/>
                  <a:pt x="1964069" y="163629"/>
                </a:cubicBezTo>
                <a:cubicBezTo>
                  <a:pt x="2201194" y="365185"/>
                  <a:pt x="1954222" y="192357"/>
                  <a:pt x="2156575" y="327259"/>
                </a:cubicBezTo>
                <a:cubicBezTo>
                  <a:pt x="2208063" y="413075"/>
                  <a:pt x="2159697" y="341281"/>
                  <a:pt x="2243202" y="433137"/>
                </a:cubicBezTo>
                <a:cubicBezTo>
                  <a:pt x="2299395" y="494949"/>
                  <a:pt x="2281559" y="508882"/>
                  <a:pt x="2387581" y="548640"/>
                </a:cubicBezTo>
                <a:cubicBezTo>
                  <a:pt x="2427094" y="563457"/>
                  <a:pt x="2471000" y="561473"/>
                  <a:pt x="2512709" y="567890"/>
                </a:cubicBezTo>
                <a:cubicBezTo>
                  <a:pt x="2724465" y="561473"/>
                  <a:pt x="2936133" y="546678"/>
                  <a:pt x="3147977" y="548640"/>
                </a:cubicBezTo>
                <a:cubicBezTo>
                  <a:pt x="3283068" y="549891"/>
                  <a:pt x="3418262" y="560149"/>
                  <a:pt x="3552238" y="577516"/>
                </a:cubicBezTo>
                <a:cubicBezTo>
                  <a:pt x="3592485" y="582733"/>
                  <a:pt x="3630848" y="599108"/>
                  <a:pt x="3667741" y="616017"/>
                </a:cubicBezTo>
                <a:cubicBezTo>
                  <a:pt x="3764820" y="660511"/>
                  <a:pt x="3860773" y="738697"/>
                  <a:pt x="3937248" y="808522"/>
                </a:cubicBezTo>
                <a:cubicBezTo>
                  <a:pt x="3962435" y="831519"/>
                  <a:pt x="3986413" y="856688"/>
                  <a:pt x="4004625" y="885524"/>
                </a:cubicBezTo>
                <a:cubicBezTo>
                  <a:pt x="4025327" y="918301"/>
                  <a:pt x="4037480" y="955769"/>
                  <a:pt x="4052751" y="991402"/>
                </a:cubicBezTo>
                <a:cubicBezTo>
                  <a:pt x="4090106" y="1078564"/>
                  <a:pt x="4091291" y="1087772"/>
                  <a:pt x="4120128" y="1174282"/>
                </a:cubicBezTo>
                <a:cubicBezTo>
                  <a:pt x="4132962" y="1357162"/>
                  <a:pt x="4133060" y="1541384"/>
                  <a:pt x="4158629" y="1722922"/>
                </a:cubicBezTo>
                <a:cubicBezTo>
                  <a:pt x="4173823" y="1830800"/>
                  <a:pt x="4325046" y="2009423"/>
                  <a:pt x="4370385" y="2069431"/>
                </a:cubicBezTo>
                <a:cubicBezTo>
                  <a:pt x="4426874" y="2144196"/>
                  <a:pt x="4479787" y="2222229"/>
                  <a:pt x="4543640" y="2290812"/>
                </a:cubicBezTo>
                <a:cubicBezTo>
                  <a:pt x="4630267" y="2383856"/>
                  <a:pt x="4722137" y="2472282"/>
                  <a:pt x="4803522" y="2569945"/>
                </a:cubicBezTo>
                <a:cubicBezTo>
                  <a:pt x="4819564" y="2589196"/>
                  <a:pt x="4837278" y="2607168"/>
                  <a:pt x="4851648" y="2627697"/>
                </a:cubicBezTo>
                <a:cubicBezTo>
                  <a:pt x="4859876" y="2639452"/>
                  <a:pt x="4864482" y="2653364"/>
                  <a:pt x="4870899" y="2666198"/>
                </a:cubicBezTo>
                <a:cubicBezTo>
                  <a:pt x="4858065" y="2913246"/>
                  <a:pt x="4849817" y="3160576"/>
                  <a:pt x="4832398" y="3407343"/>
                </a:cubicBezTo>
                <a:cubicBezTo>
                  <a:pt x="4830921" y="3428263"/>
                  <a:pt x="4799722" y="3528423"/>
                  <a:pt x="4793897" y="3551722"/>
                </a:cubicBezTo>
                <a:cubicBezTo>
                  <a:pt x="4783515" y="3593250"/>
                  <a:pt x="4781632" y="3637399"/>
                  <a:pt x="4765021" y="3676850"/>
                </a:cubicBezTo>
                <a:cubicBezTo>
                  <a:pt x="4755297" y="3699945"/>
                  <a:pt x="4732173" y="3714740"/>
                  <a:pt x="4716895" y="3734602"/>
                </a:cubicBezTo>
                <a:cubicBezTo>
                  <a:pt x="4579643" y="3913030"/>
                  <a:pt x="4751900" y="3693664"/>
                  <a:pt x="4630267" y="3869356"/>
                </a:cubicBezTo>
                <a:cubicBezTo>
                  <a:pt x="4565537" y="3962854"/>
                  <a:pt x="4604538" y="3895085"/>
                  <a:pt x="4534015" y="3965608"/>
                </a:cubicBezTo>
                <a:cubicBezTo>
                  <a:pt x="4476738" y="4022885"/>
                  <a:pt x="4517476" y="4012379"/>
                  <a:pt x="4437762" y="4052236"/>
                </a:cubicBezTo>
                <a:cubicBezTo>
                  <a:pt x="4363240" y="4089497"/>
                  <a:pt x="4224455" y="4126546"/>
                  <a:pt x="4158629" y="4148488"/>
                </a:cubicBezTo>
                <a:cubicBezTo>
                  <a:pt x="4095829" y="4169421"/>
                  <a:pt x="3914622" y="4237647"/>
                  <a:pt x="3879497" y="4263991"/>
                </a:cubicBezTo>
                <a:lnTo>
                  <a:pt x="3840996" y="4292867"/>
                </a:lnTo>
                <a:cubicBezTo>
                  <a:pt x="3837787" y="4302492"/>
                  <a:pt x="3834933" y="4312243"/>
                  <a:pt x="3831370" y="4321743"/>
                </a:cubicBezTo>
                <a:cubicBezTo>
                  <a:pt x="3825303" y="4337921"/>
                  <a:pt x="3814563" y="4352765"/>
                  <a:pt x="3812120" y="4369869"/>
                </a:cubicBezTo>
                <a:cubicBezTo>
                  <a:pt x="3804846" y="4420787"/>
                  <a:pt x="3811861" y="4473298"/>
                  <a:pt x="3802495" y="4523873"/>
                </a:cubicBezTo>
                <a:cubicBezTo>
                  <a:pt x="3795657" y="4560799"/>
                  <a:pt x="3776828" y="4594458"/>
                  <a:pt x="3763994" y="4629751"/>
                </a:cubicBezTo>
                <a:cubicBezTo>
                  <a:pt x="3760785" y="4665044"/>
                  <a:pt x="3758764" y="4700464"/>
                  <a:pt x="3754368" y="4735629"/>
                </a:cubicBezTo>
                <a:cubicBezTo>
                  <a:pt x="3752339" y="4751863"/>
                  <a:pt x="3752059" y="4769123"/>
                  <a:pt x="3744743" y="4783756"/>
                </a:cubicBezTo>
                <a:cubicBezTo>
                  <a:pt x="3735556" y="4802131"/>
                  <a:pt x="3719076" y="4815840"/>
                  <a:pt x="3706242" y="4831882"/>
                </a:cubicBezTo>
                <a:cubicBezTo>
                  <a:pt x="3699825" y="4851132"/>
                  <a:pt x="3695232" y="4871090"/>
                  <a:pt x="3686991" y="4889633"/>
                </a:cubicBezTo>
                <a:cubicBezTo>
                  <a:pt x="3682293" y="4900204"/>
                  <a:pt x="3672298" y="4907876"/>
                  <a:pt x="3667741" y="4918509"/>
                </a:cubicBezTo>
                <a:cubicBezTo>
                  <a:pt x="3638657" y="4986373"/>
                  <a:pt x="3684096" y="4931030"/>
                  <a:pt x="3629240" y="4985886"/>
                </a:cubicBezTo>
                <a:cubicBezTo>
                  <a:pt x="3622823" y="5008345"/>
                  <a:pt x="3618664" y="5031576"/>
                  <a:pt x="3609989" y="5053263"/>
                </a:cubicBezTo>
                <a:cubicBezTo>
                  <a:pt x="3603248" y="5070116"/>
                  <a:pt x="3572518" y="5134805"/>
                  <a:pt x="3552238" y="5159141"/>
                </a:cubicBezTo>
                <a:cubicBezTo>
                  <a:pt x="3473402" y="5253746"/>
                  <a:pt x="3570194" y="5131560"/>
                  <a:pt x="3494486" y="5207267"/>
                </a:cubicBezTo>
                <a:cubicBezTo>
                  <a:pt x="3479959" y="5221794"/>
                  <a:pt x="3468819" y="5239351"/>
                  <a:pt x="3455985" y="5255393"/>
                </a:cubicBezTo>
                <a:cubicBezTo>
                  <a:pt x="3397598" y="5401366"/>
                  <a:pt x="3496496" y="5159987"/>
                  <a:pt x="3388608" y="5390147"/>
                </a:cubicBezTo>
                <a:cubicBezTo>
                  <a:pt x="3354455" y="5463006"/>
                  <a:pt x="3311873" y="5533464"/>
                  <a:pt x="3292356" y="5611528"/>
                </a:cubicBezTo>
                <a:cubicBezTo>
                  <a:pt x="3292273" y="5611859"/>
                  <a:pt x="3277706" y="5674304"/>
                  <a:pt x="3273105" y="5678905"/>
                </a:cubicBezTo>
                <a:cubicBezTo>
                  <a:pt x="3265931" y="5686079"/>
                  <a:pt x="3254133" y="5686329"/>
                  <a:pt x="3244229" y="5688530"/>
                </a:cubicBezTo>
                <a:cubicBezTo>
                  <a:pt x="3225178" y="5692764"/>
                  <a:pt x="3205972" y="5697228"/>
                  <a:pt x="3186478" y="5698156"/>
                </a:cubicBezTo>
                <a:cubicBezTo>
                  <a:pt x="3071061" y="5703652"/>
                  <a:pt x="2955471" y="5704573"/>
                  <a:pt x="2839968" y="5707781"/>
                </a:cubicBezTo>
                <a:cubicBezTo>
                  <a:pt x="2570461" y="5691739"/>
                  <a:pt x="2298779" y="5697395"/>
                  <a:pt x="2031446" y="5659654"/>
                </a:cubicBezTo>
                <a:cubicBezTo>
                  <a:pt x="2008982" y="5656483"/>
                  <a:pt x="2024196" y="5614840"/>
                  <a:pt x="2021821" y="5592278"/>
                </a:cubicBezTo>
                <a:cubicBezTo>
                  <a:pt x="2002426" y="5408018"/>
                  <a:pt x="2031136" y="5543167"/>
                  <a:pt x="1973695" y="5361271"/>
                </a:cubicBezTo>
                <a:cubicBezTo>
                  <a:pt x="1966661" y="5338997"/>
                  <a:pt x="1966287" y="5314027"/>
                  <a:pt x="1954444" y="5293894"/>
                </a:cubicBezTo>
                <a:cubicBezTo>
                  <a:pt x="1933612" y="5258479"/>
                  <a:pt x="1902095" y="5230512"/>
                  <a:pt x="1877442" y="5197642"/>
                </a:cubicBezTo>
                <a:cubicBezTo>
                  <a:pt x="1853944" y="5166311"/>
                  <a:pt x="1830487" y="5134807"/>
                  <a:pt x="1810065" y="5101389"/>
                </a:cubicBezTo>
                <a:cubicBezTo>
                  <a:pt x="1778749" y="5050145"/>
                  <a:pt x="1759746" y="4991126"/>
                  <a:pt x="1733063" y="4937760"/>
                </a:cubicBezTo>
                <a:cubicBezTo>
                  <a:pt x="1722183" y="4916001"/>
                  <a:pt x="1685935" y="4874923"/>
                  <a:pt x="1675311" y="4860758"/>
                </a:cubicBezTo>
                <a:cubicBezTo>
                  <a:pt x="1614975" y="4780310"/>
                  <a:pt x="1652449" y="4810224"/>
                  <a:pt x="1598309" y="4774130"/>
                </a:cubicBezTo>
                <a:cubicBezTo>
                  <a:pt x="1588684" y="4758088"/>
                  <a:pt x="1578392" y="4742428"/>
                  <a:pt x="1569434" y="4726004"/>
                </a:cubicBezTo>
                <a:cubicBezTo>
                  <a:pt x="1559128" y="4707109"/>
                  <a:pt x="1554857" y="4684338"/>
                  <a:pt x="1540558" y="4668252"/>
                </a:cubicBezTo>
                <a:cubicBezTo>
                  <a:pt x="1528129" y="4654269"/>
                  <a:pt x="1508965" y="4648130"/>
                  <a:pt x="1492431" y="4639377"/>
                </a:cubicBezTo>
                <a:cubicBezTo>
                  <a:pt x="1454388" y="4619237"/>
                  <a:pt x="1413839" y="4603772"/>
                  <a:pt x="1376928" y="4581625"/>
                </a:cubicBezTo>
                <a:cubicBezTo>
                  <a:pt x="1360886" y="4572000"/>
                  <a:pt x="1346384" y="4559142"/>
                  <a:pt x="1328802" y="4552749"/>
                </a:cubicBezTo>
                <a:cubicBezTo>
                  <a:pt x="1310461" y="4546079"/>
                  <a:pt x="1290469" y="4545066"/>
                  <a:pt x="1271050" y="4543124"/>
                </a:cubicBezTo>
                <a:cubicBezTo>
                  <a:pt x="1194165" y="4535435"/>
                  <a:pt x="1040044" y="4523873"/>
                  <a:pt x="1040044" y="4523873"/>
                </a:cubicBezTo>
                <a:cubicBezTo>
                  <a:pt x="956065" y="4481885"/>
                  <a:pt x="1031223" y="4514390"/>
                  <a:pt x="866789" y="4485372"/>
                </a:cubicBezTo>
                <a:cubicBezTo>
                  <a:pt x="856798" y="4483609"/>
                  <a:pt x="847818" y="4477948"/>
                  <a:pt x="837914" y="4475747"/>
                </a:cubicBezTo>
                <a:cubicBezTo>
                  <a:pt x="818863" y="4471513"/>
                  <a:pt x="799413" y="4469330"/>
                  <a:pt x="780162" y="4466122"/>
                </a:cubicBezTo>
                <a:cubicBezTo>
                  <a:pt x="767328" y="4459705"/>
                  <a:pt x="755375" y="4451091"/>
                  <a:pt x="741661" y="4446871"/>
                </a:cubicBezTo>
                <a:cubicBezTo>
                  <a:pt x="713389" y="4438172"/>
                  <a:pt x="681963" y="4439861"/>
                  <a:pt x="655034" y="4427621"/>
                </a:cubicBezTo>
                <a:cubicBezTo>
                  <a:pt x="644503" y="4422834"/>
                  <a:pt x="641523" y="4408789"/>
                  <a:pt x="635783" y="4398745"/>
                </a:cubicBezTo>
                <a:cubicBezTo>
                  <a:pt x="571348" y="4285984"/>
                  <a:pt x="587753" y="4318793"/>
                  <a:pt x="549156" y="4215865"/>
                </a:cubicBezTo>
                <a:cubicBezTo>
                  <a:pt x="571615" y="3978442"/>
                  <a:pt x="575087" y="3738450"/>
                  <a:pt x="616532" y="3503596"/>
                </a:cubicBezTo>
                <a:cubicBezTo>
                  <a:pt x="624116" y="3460621"/>
                  <a:pt x="666274" y="3431795"/>
                  <a:pt x="693535" y="3397718"/>
                </a:cubicBezTo>
                <a:cubicBezTo>
                  <a:pt x="717670" y="3367549"/>
                  <a:pt x="742057" y="3337196"/>
                  <a:pt x="770537" y="3311090"/>
                </a:cubicBezTo>
                <a:cubicBezTo>
                  <a:pt x="781114" y="3301394"/>
                  <a:pt x="795850" y="3297492"/>
                  <a:pt x="809038" y="3291840"/>
                </a:cubicBezTo>
                <a:cubicBezTo>
                  <a:pt x="908767" y="3249099"/>
                  <a:pt x="921835" y="3241666"/>
                  <a:pt x="1040044" y="3234088"/>
                </a:cubicBezTo>
                <a:cubicBezTo>
                  <a:pt x="1245187" y="3220938"/>
                  <a:pt x="1450722" y="3214837"/>
                  <a:pt x="1656061" y="3205212"/>
                </a:cubicBezTo>
                <a:cubicBezTo>
                  <a:pt x="1678520" y="3202004"/>
                  <a:pt x="1702653" y="3204680"/>
                  <a:pt x="1723438" y="3195587"/>
                </a:cubicBezTo>
                <a:cubicBezTo>
                  <a:pt x="1755233" y="3181677"/>
                  <a:pt x="1780636" y="3156229"/>
                  <a:pt x="1810065" y="3137836"/>
                </a:cubicBezTo>
                <a:cubicBezTo>
                  <a:pt x="1832000" y="3124126"/>
                  <a:pt x="1854552" y="3111382"/>
                  <a:pt x="1877442" y="3099334"/>
                </a:cubicBezTo>
                <a:cubicBezTo>
                  <a:pt x="2002411" y="3033561"/>
                  <a:pt x="1973537" y="3048640"/>
                  <a:pt x="2098823" y="3003082"/>
                </a:cubicBezTo>
                <a:cubicBezTo>
                  <a:pt x="2217930" y="2883975"/>
                  <a:pt x="2161903" y="2922883"/>
                  <a:pt x="2252827" y="2868328"/>
                </a:cubicBezTo>
                <a:cubicBezTo>
                  <a:pt x="2262452" y="2842661"/>
                  <a:pt x="2274727" y="2817836"/>
                  <a:pt x="2281703" y="2791326"/>
                </a:cubicBezTo>
                <a:cubicBezTo>
                  <a:pt x="2290832" y="2756636"/>
                  <a:pt x="2293919" y="2720623"/>
                  <a:pt x="2300954" y="2685448"/>
                </a:cubicBezTo>
                <a:cubicBezTo>
                  <a:pt x="2303548" y="2672476"/>
                  <a:pt x="2307709" y="2659861"/>
                  <a:pt x="2310579" y="2646947"/>
                </a:cubicBezTo>
                <a:cubicBezTo>
                  <a:pt x="2335018" y="2536971"/>
                  <a:pt x="2306356" y="2654216"/>
                  <a:pt x="2329829" y="2560320"/>
                </a:cubicBezTo>
                <a:cubicBezTo>
                  <a:pt x="2336246" y="2502568"/>
                  <a:pt x="2341644" y="2444694"/>
                  <a:pt x="2349080" y="2387065"/>
                </a:cubicBezTo>
                <a:cubicBezTo>
                  <a:pt x="2354480" y="2345212"/>
                  <a:pt x="2367301" y="2304124"/>
                  <a:pt x="2368330" y="2261937"/>
                </a:cubicBezTo>
                <a:cubicBezTo>
                  <a:pt x="2370522" y="2172070"/>
                  <a:pt x="2369208" y="2081707"/>
                  <a:pt x="2358705" y="1992429"/>
                </a:cubicBezTo>
                <a:cubicBezTo>
                  <a:pt x="2356190" y="1971054"/>
                  <a:pt x="2338570" y="1954346"/>
                  <a:pt x="2329829" y="1934678"/>
                </a:cubicBezTo>
                <a:cubicBezTo>
                  <a:pt x="2294969" y="1856243"/>
                  <a:pt x="2285734" y="1807368"/>
                  <a:pt x="2233577" y="1742172"/>
                </a:cubicBezTo>
                <a:cubicBezTo>
                  <a:pt x="2226350" y="1733139"/>
                  <a:pt x="2214326" y="1729339"/>
                  <a:pt x="2204701" y="1722922"/>
                </a:cubicBezTo>
                <a:cubicBezTo>
                  <a:pt x="2152308" y="1618136"/>
                  <a:pt x="2202067" y="1702436"/>
                  <a:pt x="2146949" y="1636294"/>
                </a:cubicBezTo>
                <a:cubicBezTo>
                  <a:pt x="2139543" y="1627407"/>
                  <a:pt x="2136830" y="1614521"/>
                  <a:pt x="2127699" y="1607419"/>
                </a:cubicBezTo>
                <a:cubicBezTo>
                  <a:pt x="2107281" y="1591538"/>
                  <a:pt x="2083212" y="1580966"/>
                  <a:pt x="2060322" y="1568918"/>
                </a:cubicBezTo>
                <a:cubicBezTo>
                  <a:pt x="1788843" y="1426034"/>
                  <a:pt x="2085187" y="1583089"/>
                  <a:pt x="1848566" y="1472665"/>
                </a:cubicBezTo>
                <a:cubicBezTo>
                  <a:pt x="1831613" y="1464754"/>
                  <a:pt x="1817709" y="1450984"/>
                  <a:pt x="1800440" y="1443789"/>
                </a:cubicBezTo>
                <a:cubicBezTo>
                  <a:pt x="1783288" y="1436642"/>
                  <a:pt x="1720074" y="1421292"/>
                  <a:pt x="1694562" y="1414913"/>
                </a:cubicBezTo>
                <a:cubicBezTo>
                  <a:pt x="1662478" y="1421330"/>
                  <a:pt x="1630115" y="1426487"/>
                  <a:pt x="1598309" y="1434164"/>
                </a:cubicBezTo>
                <a:cubicBezTo>
                  <a:pt x="1337739" y="1497060"/>
                  <a:pt x="1495816" y="1468891"/>
                  <a:pt x="1357678" y="1491916"/>
                </a:cubicBezTo>
                <a:lnTo>
                  <a:pt x="424027" y="1482290"/>
                </a:lnTo>
                <a:cubicBezTo>
                  <a:pt x="381250" y="1480734"/>
                  <a:pt x="340685" y="1462700"/>
                  <a:pt x="298899" y="1453414"/>
                </a:cubicBezTo>
                <a:cubicBezTo>
                  <a:pt x="282929" y="1449865"/>
                  <a:pt x="266814" y="1446997"/>
                  <a:pt x="250772" y="1443789"/>
                </a:cubicBezTo>
                <a:cubicBezTo>
                  <a:pt x="234300" y="1435553"/>
                  <a:pt x="174035" y="1406652"/>
                  <a:pt x="164145" y="1395663"/>
                </a:cubicBezTo>
                <a:cubicBezTo>
                  <a:pt x="146841" y="1376436"/>
                  <a:pt x="134853" y="1352459"/>
                  <a:pt x="125644" y="1328286"/>
                </a:cubicBezTo>
                <a:cubicBezTo>
                  <a:pt x="87960" y="1229365"/>
                  <a:pt x="73125" y="1124285"/>
                  <a:pt x="58267" y="1020278"/>
                </a:cubicBezTo>
                <a:cubicBezTo>
                  <a:pt x="74309" y="946484"/>
                  <a:pt x="87442" y="871997"/>
                  <a:pt x="106394" y="798897"/>
                </a:cubicBezTo>
                <a:cubicBezTo>
                  <a:pt x="109995" y="785008"/>
                  <a:pt x="118773" y="772992"/>
                  <a:pt x="125644" y="760396"/>
                </a:cubicBezTo>
                <a:cubicBezTo>
                  <a:pt x="138030" y="737687"/>
                  <a:pt x="151311" y="715478"/>
                  <a:pt x="164145" y="693019"/>
                </a:cubicBezTo>
                <a:cubicBezTo>
                  <a:pt x="191658" y="555447"/>
                  <a:pt x="181794" y="629188"/>
                  <a:pt x="144895" y="356134"/>
                </a:cubicBezTo>
                <a:cubicBezTo>
                  <a:pt x="141767" y="332987"/>
                  <a:pt x="135432" y="309966"/>
                  <a:pt x="125644" y="288758"/>
                </a:cubicBezTo>
                <a:cubicBezTo>
                  <a:pt x="115948" y="267751"/>
                  <a:pt x="99977" y="250257"/>
                  <a:pt x="87143" y="231006"/>
                </a:cubicBezTo>
                <a:cubicBezTo>
                  <a:pt x="83935" y="218172"/>
                  <a:pt x="90068" y="196688"/>
                  <a:pt x="77518" y="192505"/>
                </a:cubicBezTo>
                <a:cubicBezTo>
                  <a:pt x="23433" y="174477"/>
                  <a:pt x="-29964" y="197318"/>
                  <a:pt x="19766" y="19250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  <a:alpha val="57000"/>
            </a:schemeClr>
          </a:solidFill>
          <a:ln w="38100">
            <a:solidFill>
              <a:srgbClr val="4AA049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A0D76A-E9C6-C236-7D82-BB46F2B103AA}"/>
              </a:ext>
            </a:extLst>
          </p:cNvPr>
          <p:cNvSpPr txBox="1"/>
          <p:nvPr/>
        </p:nvSpPr>
        <p:spPr>
          <a:xfrm>
            <a:off x="10709710" y="6083168"/>
            <a:ext cx="1482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2068AB"/>
                </a:solidFill>
              </a:rPr>
              <a:t>Cost-Benefits Analysis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346987B-3770-90D0-9A42-8A68AA1E8285}"/>
              </a:ext>
            </a:extLst>
          </p:cNvPr>
          <p:cNvCxnSpPr>
            <a:cxnSpLocks/>
          </p:cNvCxnSpPr>
          <p:nvPr/>
        </p:nvCxnSpPr>
        <p:spPr>
          <a:xfrm>
            <a:off x="10125777" y="5534527"/>
            <a:ext cx="721895" cy="48126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4FD1071-9194-971A-B088-9FF76272E35C}"/>
              </a:ext>
            </a:extLst>
          </p:cNvPr>
          <p:cNvCxnSpPr>
            <a:cxnSpLocks/>
          </p:cNvCxnSpPr>
          <p:nvPr/>
        </p:nvCxnSpPr>
        <p:spPr>
          <a:xfrm>
            <a:off x="10874943" y="4714775"/>
            <a:ext cx="434741" cy="1339516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AB02314-6F67-5457-7D79-95ACF1331762}"/>
              </a:ext>
            </a:extLst>
          </p:cNvPr>
          <p:cNvSpPr txBox="1"/>
          <p:nvPr/>
        </p:nvSpPr>
        <p:spPr>
          <a:xfrm>
            <a:off x="1684421" y="6343049"/>
            <a:ext cx="2264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TDA/SAP Guidelines (2020)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E9B0B1-904F-4FA2-7EED-2FD7AB0C2E00}"/>
              </a:ext>
            </a:extLst>
          </p:cNvPr>
          <p:cNvSpPr txBox="1"/>
          <p:nvPr/>
        </p:nvSpPr>
        <p:spPr>
          <a:xfrm>
            <a:off x="9144000" y="721895"/>
            <a:ext cx="804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TDA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Results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6C25303-8B58-E5EF-731E-1D45B1FE69FF}"/>
              </a:ext>
            </a:extLst>
          </p:cNvPr>
          <p:cNvCxnSpPr/>
          <p:nvPr/>
        </p:nvCxnSpPr>
        <p:spPr>
          <a:xfrm flipH="1">
            <a:off x="8547234" y="1020278"/>
            <a:ext cx="539014" cy="4523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6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60D6F-7D24-80E4-CFA0-32A1AF7E90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4551291E-8E62-3A90-D9F2-FF0F01EE2544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2B3C94"/>
                </a:solidFill>
                <a:effectLst/>
                <a:uLnTx/>
                <a:uFillTx/>
                <a:latin typeface="Acumin Pro Black" panose="020B0904020202020204" pitchFamily="34" charset="0"/>
                <a:ea typeface="+mn-ea"/>
                <a:cs typeface="+mn-cs"/>
              </a:rPr>
              <a:t>RSTC3 Meeting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26-28 Jan 2026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Phú Quốc</a:t>
            </a:r>
            <a:endParaRPr kumimoji="0" lang="en-001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FA9582-2CF8-C7B5-BE46-6801CCFE9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8458" y="691193"/>
            <a:ext cx="5334417" cy="5559498"/>
          </a:xfrm>
          <a:prstGeom prst="rect">
            <a:avLst/>
          </a:prstGeom>
        </p:spPr>
      </p:pic>
      <p:sp>
        <p:nvSpPr>
          <p:cNvPr id="4" name="Text Box 5">
            <a:extLst>
              <a:ext uri="{FF2B5EF4-FFF2-40B4-BE49-F238E27FC236}">
                <a16:creationId xmlns:a16="http://schemas.microsoft.com/office/drawing/2014/main" id="{269C558F-11EB-2F2F-65D0-181B3C6769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4164" y="0"/>
            <a:ext cx="10757836" cy="400050"/>
          </a:xfrm>
          <a:prstGeom prst="rect">
            <a:avLst/>
          </a:prstGeom>
          <a:solidFill>
            <a:srgbClr val="0070BF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General Framework of Ecosystem Services Valuation and CBA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2888FB-62E0-3B79-9306-5D29EA6835F4}"/>
              </a:ext>
            </a:extLst>
          </p:cNvPr>
          <p:cNvSpPr txBox="1"/>
          <p:nvPr/>
        </p:nvSpPr>
        <p:spPr>
          <a:xfrm>
            <a:off x="9933272" y="6294922"/>
            <a:ext cx="203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Hanley et al (2015)</a:t>
            </a:r>
          </a:p>
        </p:txBody>
      </p:sp>
    </p:spTree>
    <p:extLst>
      <p:ext uri="{BB962C8B-B14F-4D97-AF65-F5344CB8AC3E}">
        <p14:creationId xmlns:p14="http://schemas.microsoft.com/office/powerpoint/2010/main" val="3158250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4B2431-0E6A-7BC4-BA5D-9AF3A7873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8B110CB-0A62-645F-1423-F73DD357EBAF}"/>
              </a:ext>
            </a:extLst>
          </p:cNvPr>
          <p:cNvSpPr txBox="1"/>
          <p:nvPr/>
        </p:nvSpPr>
        <p:spPr>
          <a:xfrm>
            <a:off x="195992" y="1038895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2B3C94"/>
                </a:solidFill>
                <a:effectLst/>
                <a:uLnTx/>
                <a:uFillTx/>
                <a:latin typeface="Acumin Pro Black" panose="020B0904020202020204" pitchFamily="34" charset="0"/>
                <a:ea typeface="+mn-ea"/>
                <a:cs typeface="+mn-cs"/>
              </a:rPr>
              <a:t>RSTC3 Meeting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26-28 Jan 2026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Phú Quốc</a:t>
            </a:r>
            <a:endParaRPr kumimoji="0" lang="en-001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A294E1-F22F-F352-18BA-39B6BD5A9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298" y="537189"/>
            <a:ext cx="6138667" cy="59694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CC203BD-F6FF-1B39-C341-A7EDE02005EC}"/>
              </a:ext>
            </a:extLst>
          </p:cNvPr>
          <p:cNvSpPr/>
          <p:nvPr/>
        </p:nvSpPr>
        <p:spPr>
          <a:xfrm>
            <a:off x="5476773" y="587141"/>
            <a:ext cx="2204186" cy="2213810"/>
          </a:xfrm>
          <a:prstGeom prst="rect">
            <a:avLst/>
          </a:prstGeom>
          <a:noFill/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792600-DC86-66B5-9E2F-073FE2271B49}"/>
              </a:ext>
            </a:extLst>
          </p:cNvPr>
          <p:cNvSpPr/>
          <p:nvPr/>
        </p:nvSpPr>
        <p:spPr>
          <a:xfrm>
            <a:off x="5446293" y="2885974"/>
            <a:ext cx="2204186" cy="2995061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EE50BF-FD74-6DEF-6393-3511F64DD364}"/>
              </a:ext>
            </a:extLst>
          </p:cNvPr>
          <p:cNvSpPr/>
          <p:nvPr/>
        </p:nvSpPr>
        <p:spPr>
          <a:xfrm>
            <a:off x="5473565" y="5958037"/>
            <a:ext cx="2204186" cy="575911"/>
          </a:xfrm>
          <a:prstGeom prst="rect">
            <a:avLst/>
          </a:prstGeom>
          <a:noFill/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F91D7451-7B7F-0B82-19BC-16FD7C213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4164" y="0"/>
            <a:ext cx="10757836" cy="400050"/>
          </a:xfrm>
          <a:prstGeom prst="rect">
            <a:avLst/>
          </a:prstGeom>
          <a:solidFill>
            <a:srgbClr val="0070BF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10 Steps of CBA in the TDA/SAP Framework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628D1A-E31B-4CE3-F038-98395866AEDF}"/>
              </a:ext>
            </a:extLst>
          </p:cNvPr>
          <p:cNvCxnSpPr/>
          <p:nvPr/>
        </p:nvCxnSpPr>
        <p:spPr>
          <a:xfrm>
            <a:off x="3705726" y="1944303"/>
            <a:ext cx="1742173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CAC29E7-6BCF-AAAD-E0C5-D88A1E171BAB}"/>
              </a:ext>
            </a:extLst>
          </p:cNvPr>
          <p:cNvSpPr txBox="1"/>
          <p:nvPr/>
        </p:nvSpPr>
        <p:spPr>
          <a:xfrm>
            <a:off x="9143999" y="6458550"/>
            <a:ext cx="2682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Modified from Kinnel et al (2012)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E6D45E-C8DB-4035-9D63-D551FA97F591}"/>
              </a:ext>
            </a:extLst>
          </p:cNvPr>
          <p:cNvSpPr txBox="1"/>
          <p:nvPr/>
        </p:nvSpPr>
        <p:spPr>
          <a:xfrm>
            <a:off x="3003082" y="1722923"/>
            <a:ext cx="1029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TDA</a:t>
            </a:r>
          </a:p>
          <a:p>
            <a:r>
              <a:rPr lang="en-US" b="1" dirty="0">
                <a:solidFill>
                  <a:srgbClr val="0070C0"/>
                </a:solidFill>
              </a:rPr>
              <a:t>Process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8B2D43-1684-C135-0065-A4991954915D}"/>
              </a:ext>
            </a:extLst>
          </p:cNvPr>
          <p:cNvSpPr txBox="1"/>
          <p:nvPr/>
        </p:nvSpPr>
        <p:spPr>
          <a:xfrm>
            <a:off x="2568341" y="3858127"/>
            <a:ext cx="11026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TDA-SAP</a:t>
            </a:r>
          </a:p>
          <a:p>
            <a:r>
              <a:rPr lang="en-US" b="1" dirty="0">
                <a:solidFill>
                  <a:srgbClr val="0070C0"/>
                </a:solidFill>
              </a:rPr>
              <a:t>Bridging</a:t>
            </a:r>
          </a:p>
          <a:p>
            <a:r>
              <a:rPr lang="en-US" b="1" dirty="0">
                <a:solidFill>
                  <a:srgbClr val="0070C0"/>
                </a:solidFill>
              </a:rPr>
              <a:t>Process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43DA24-5F87-2D5F-09E6-12872BFB11B3}"/>
              </a:ext>
            </a:extLst>
          </p:cNvPr>
          <p:cNvSpPr txBox="1"/>
          <p:nvPr/>
        </p:nvSpPr>
        <p:spPr>
          <a:xfrm>
            <a:off x="2539465" y="6062312"/>
            <a:ext cx="1163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Final SAP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A1F289F-E807-9E93-524D-2404BB83A448}"/>
              </a:ext>
            </a:extLst>
          </p:cNvPr>
          <p:cNvCxnSpPr/>
          <p:nvPr/>
        </p:nvCxnSpPr>
        <p:spPr>
          <a:xfrm>
            <a:off x="3675246" y="4368265"/>
            <a:ext cx="1742173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5441B52-3CE3-106A-7C1C-BFE0F2F5F75E}"/>
              </a:ext>
            </a:extLst>
          </p:cNvPr>
          <p:cNvCxnSpPr/>
          <p:nvPr/>
        </p:nvCxnSpPr>
        <p:spPr>
          <a:xfrm>
            <a:off x="3721769" y="6224336"/>
            <a:ext cx="1742173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121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B1811C-F3C2-C76E-B29C-ECE7BD4DA8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23FF6B-8D7E-A161-C3DE-277A492E8027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2B3C94"/>
                </a:solidFill>
                <a:effectLst/>
                <a:uLnTx/>
                <a:uFillTx/>
                <a:latin typeface="Acumin Pro Black" panose="020B0904020202020204" pitchFamily="34" charset="0"/>
                <a:ea typeface="+mn-ea"/>
                <a:cs typeface="+mn-cs"/>
              </a:rPr>
              <a:t>RSTC3 Meeting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26-28 Jan 2026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Phú Quốc</a:t>
            </a:r>
            <a:endParaRPr kumimoji="0" lang="en-001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 Box 5">
            <a:extLst>
              <a:ext uri="{FF2B5EF4-FFF2-40B4-BE49-F238E27FC236}">
                <a16:creationId xmlns:a16="http://schemas.microsoft.com/office/drawing/2014/main" id="{7FBB65FB-41FF-7491-F99A-D83994699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4164" y="0"/>
            <a:ext cx="10757836" cy="400050"/>
          </a:xfrm>
          <a:prstGeom prst="rect">
            <a:avLst/>
          </a:prstGeom>
          <a:solidFill>
            <a:srgbClr val="0070BF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CBA Algorithm in the TDA/SAP Framework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9F5CD60-C8D1-BDD7-2578-C2BF250315FC}"/>
              </a:ext>
            </a:extLst>
          </p:cNvPr>
          <p:cNvSpPr txBox="1">
            <a:spLocks/>
          </p:cNvSpPr>
          <p:nvPr/>
        </p:nvSpPr>
        <p:spPr>
          <a:xfrm>
            <a:off x="1483091" y="1298962"/>
            <a:ext cx="7016016" cy="5140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Cost Identification and Valuation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Collect data on all costs associated with recommended priorities.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Benefits Identification and Valuation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Identify and quantify the benefits resulting from recommended priorities in terms of for example  increased biodiversity, ecosystem services, and socio-economic benefits to local communities.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Measuring Cost-Benefit Ratio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the cost-benefit analysis methodology to assess the total economic value of the management of recommended priorities.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Sensitivity and Scenario Analysis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 a sustainability model that takes into account economic, environmental, and social aspects to support decision-making related to </a:t>
            </a:r>
            <a:r>
              <a:rPr lang="en-US" sz="2600" dirty="0">
                <a:solidFill>
                  <a:prstClr val="black"/>
                </a:solidFill>
                <a:latin typeface="Calibri" panose="020F0502020204030204"/>
              </a:rPr>
              <a:t>overall recommended priorities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(e.g.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EcQ</a:t>
            </a:r>
            <a:r>
              <a:rPr lang="en-US" sz="2600" dirty="0" err="1">
                <a:solidFill>
                  <a:prstClr val="black"/>
                </a:solidFill>
                <a:latin typeface="Calibri" panose="020F0502020204030204"/>
              </a:rPr>
              <a:t>Os</a:t>
            </a:r>
            <a:r>
              <a:rPr lang="en-US" sz="2600" dirty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0DA7A1-55C5-BFE2-28C3-2062D88ED5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174"/>
          <a:stretch/>
        </p:blipFill>
        <p:spPr>
          <a:xfrm>
            <a:off x="8539851" y="2831788"/>
            <a:ext cx="3652149" cy="15924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C65A9C-F177-DBE8-2570-07E37F7ED4A1}"/>
              </a:ext>
            </a:extLst>
          </p:cNvPr>
          <p:cNvSpPr txBox="1"/>
          <p:nvPr/>
        </p:nvSpPr>
        <p:spPr>
          <a:xfrm>
            <a:off x="9702265" y="6237170"/>
            <a:ext cx="2180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Adrianto et al (2024)</a:t>
            </a:r>
          </a:p>
        </p:txBody>
      </p:sp>
    </p:spTree>
    <p:extLst>
      <p:ext uri="{BB962C8B-B14F-4D97-AF65-F5344CB8AC3E}">
        <p14:creationId xmlns:p14="http://schemas.microsoft.com/office/powerpoint/2010/main" val="3139172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93D2B9-2482-73DC-E99F-87B28C0CED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45129C-B2EB-FDA2-7DB6-146C407BAFEE}"/>
              </a:ext>
            </a:extLst>
          </p:cNvPr>
          <p:cNvSpPr txBox="1"/>
          <p:nvPr/>
        </p:nvSpPr>
        <p:spPr>
          <a:xfrm>
            <a:off x="195993" y="1183274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2B3C94"/>
                </a:solidFill>
                <a:effectLst/>
                <a:uLnTx/>
                <a:uFillTx/>
                <a:latin typeface="Acumin Pro Black" panose="020B0904020202020204" pitchFamily="34" charset="0"/>
                <a:ea typeface="+mn-ea"/>
                <a:cs typeface="+mn-cs"/>
              </a:rPr>
              <a:t>RSTC3 Meeting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26-28 Jan 2026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Phú Quốc</a:t>
            </a:r>
            <a:endParaRPr kumimoji="0" lang="en-001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 Box 5">
            <a:extLst>
              <a:ext uri="{FF2B5EF4-FFF2-40B4-BE49-F238E27FC236}">
                <a16:creationId xmlns:a16="http://schemas.microsoft.com/office/drawing/2014/main" id="{1116A0E4-960D-149F-DE48-22B367B23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4164" y="0"/>
            <a:ext cx="10757836" cy="400050"/>
          </a:xfrm>
          <a:prstGeom prst="rect">
            <a:avLst/>
          </a:prstGeom>
          <a:solidFill>
            <a:srgbClr val="0070BF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b="1" kern="0" dirty="0">
                <a:solidFill>
                  <a:srgbClr val="FFFFFF"/>
                </a:solidFill>
              </a:rPr>
              <a:t>A Simple MCA for Setting the Final Priority Actions</a:t>
            </a: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20E8B3-2C31-F6B4-0173-C3E8C6D07573}"/>
              </a:ext>
            </a:extLst>
          </p:cNvPr>
          <p:cNvSpPr txBox="1"/>
          <p:nvPr/>
        </p:nvSpPr>
        <p:spPr>
          <a:xfrm>
            <a:off x="1482291" y="3339966"/>
            <a:ext cx="158819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TDA Results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417CAB-BE7B-FE6F-E99C-56DE737705AE}"/>
              </a:ext>
            </a:extLst>
          </p:cNvPr>
          <p:cNvSpPr txBox="1"/>
          <p:nvPr/>
        </p:nvSpPr>
        <p:spPr>
          <a:xfrm>
            <a:off x="3896628" y="2221831"/>
            <a:ext cx="3043525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Regional Priority Actions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FCAA48-3351-289C-375B-87B45799F34B}"/>
              </a:ext>
            </a:extLst>
          </p:cNvPr>
          <p:cNvSpPr txBox="1"/>
          <p:nvPr/>
        </p:nvSpPr>
        <p:spPr>
          <a:xfrm>
            <a:off x="3827647" y="3943149"/>
            <a:ext cx="3077189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National Priority Actions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E2CFAE-B359-8E23-63A5-A41E41F151B0}"/>
              </a:ext>
            </a:extLst>
          </p:cNvPr>
          <p:cNvSpPr txBox="1"/>
          <p:nvPr/>
        </p:nvSpPr>
        <p:spPr>
          <a:xfrm>
            <a:off x="7494871" y="3190187"/>
            <a:ext cx="1928261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Cost Benefit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5B0C3F-584C-EF2A-B758-763B7B91A89A}"/>
              </a:ext>
            </a:extLst>
          </p:cNvPr>
          <p:cNvSpPr txBox="1"/>
          <p:nvPr/>
        </p:nvSpPr>
        <p:spPr>
          <a:xfrm>
            <a:off x="7551018" y="4428047"/>
            <a:ext cx="1928261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National Development Plan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39EC23-B477-54EA-8208-13EBF25A23C8}"/>
              </a:ext>
            </a:extLst>
          </p:cNvPr>
          <p:cNvSpPr txBox="1"/>
          <p:nvPr/>
        </p:nvSpPr>
        <p:spPr>
          <a:xfrm>
            <a:off x="7502894" y="2199372"/>
            <a:ext cx="1928261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Risk Assessment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A4DE2D-2A95-1E02-2463-B94DF7B756D9}"/>
              </a:ext>
            </a:extLst>
          </p:cNvPr>
          <p:cNvSpPr txBox="1"/>
          <p:nvPr/>
        </p:nvSpPr>
        <p:spPr>
          <a:xfrm>
            <a:off x="9938084" y="3720161"/>
            <a:ext cx="206462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Implementable Priority Actions</a:t>
            </a: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F6F32826-0242-F3FA-8824-85C78384FF21}"/>
              </a:ext>
            </a:extLst>
          </p:cNvPr>
          <p:cNvCxnSpPr>
            <a:stCxn id="7" idx="0"/>
            <a:endCxn id="8" idx="1"/>
          </p:cNvCxnSpPr>
          <p:nvPr/>
        </p:nvCxnSpPr>
        <p:spPr>
          <a:xfrm rot="5400000" flipH="1" flipV="1">
            <a:off x="2627467" y="2070806"/>
            <a:ext cx="918080" cy="162024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5690D89E-69C1-EDAD-B960-935356D03D7F}"/>
              </a:ext>
            </a:extLst>
          </p:cNvPr>
          <p:cNvCxnSpPr>
            <a:stCxn id="7" idx="2"/>
            <a:endCxn id="9" idx="1"/>
          </p:cNvCxnSpPr>
          <p:nvPr/>
        </p:nvCxnSpPr>
        <p:spPr>
          <a:xfrm rot="16200000" flipH="1">
            <a:off x="2850453" y="3166010"/>
            <a:ext cx="403128" cy="1551260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2844A6E-E10B-E9A1-E293-A5C4356E3CCB}"/>
              </a:ext>
            </a:extLst>
          </p:cNvPr>
          <p:cNvCxnSpPr/>
          <p:nvPr/>
        </p:nvCxnSpPr>
        <p:spPr>
          <a:xfrm>
            <a:off x="4937760" y="2666198"/>
            <a:ext cx="0" cy="12994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B5FE2B7-1049-B999-5980-69C92E042ADD}"/>
              </a:ext>
            </a:extLst>
          </p:cNvPr>
          <p:cNvCxnSpPr>
            <a:cxnSpLocks/>
          </p:cNvCxnSpPr>
          <p:nvPr/>
        </p:nvCxnSpPr>
        <p:spPr>
          <a:xfrm flipV="1">
            <a:off x="5303520" y="2618072"/>
            <a:ext cx="0" cy="13379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15ED90-FA4A-1C91-3739-FE75ABB92888}"/>
              </a:ext>
            </a:extLst>
          </p:cNvPr>
          <p:cNvCxnSpPr>
            <a:stCxn id="9" idx="3"/>
            <a:endCxn id="10" idx="1"/>
          </p:cNvCxnSpPr>
          <p:nvPr/>
        </p:nvCxnSpPr>
        <p:spPr>
          <a:xfrm flipV="1">
            <a:off x="6904836" y="3544130"/>
            <a:ext cx="590035" cy="5990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742D165-3EA0-F5F1-A024-60902AEC7F3F}"/>
              </a:ext>
            </a:extLst>
          </p:cNvPr>
          <p:cNvCxnSpPr>
            <a:stCxn id="9" idx="3"/>
            <a:endCxn id="11" idx="1"/>
          </p:cNvCxnSpPr>
          <p:nvPr/>
        </p:nvCxnSpPr>
        <p:spPr>
          <a:xfrm>
            <a:off x="6904836" y="4143204"/>
            <a:ext cx="646182" cy="7926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B4D4E3D6-2FBF-0746-92CA-AA97F56A11BA}"/>
              </a:ext>
            </a:extLst>
          </p:cNvPr>
          <p:cNvCxnSpPr>
            <a:cxnSpLocks/>
            <a:stCxn id="10" idx="3"/>
            <a:endCxn id="13" idx="0"/>
          </p:cNvCxnSpPr>
          <p:nvPr/>
        </p:nvCxnSpPr>
        <p:spPr>
          <a:xfrm>
            <a:off x="9423132" y="3544130"/>
            <a:ext cx="1547262" cy="17603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70F82375-D661-DFCA-0EF6-3F79272F1667}"/>
              </a:ext>
            </a:extLst>
          </p:cNvPr>
          <p:cNvCxnSpPr>
            <a:cxnSpLocks/>
            <a:stCxn id="11" idx="3"/>
            <a:endCxn id="13" idx="2"/>
          </p:cNvCxnSpPr>
          <p:nvPr/>
        </p:nvCxnSpPr>
        <p:spPr>
          <a:xfrm flipV="1">
            <a:off x="9479279" y="4428047"/>
            <a:ext cx="1491115" cy="507832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F442B6BC-90FD-F9FC-3DBD-7F6644DD99F4}"/>
              </a:ext>
            </a:extLst>
          </p:cNvPr>
          <p:cNvSpPr txBox="1"/>
          <p:nvPr/>
        </p:nvSpPr>
        <p:spPr>
          <a:xfrm>
            <a:off x="4023360" y="1751797"/>
            <a:ext cx="7796464" cy="369332"/>
          </a:xfrm>
          <a:prstGeom prst="rect">
            <a:avLst/>
          </a:prstGeom>
          <a:solidFill>
            <a:srgbClr val="F3C82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SAP Process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FDCEB18D-2A93-24DD-E715-A400F84F7CE3}"/>
              </a:ext>
            </a:extLst>
          </p:cNvPr>
          <p:cNvCxnSpPr/>
          <p:nvPr/>
        </p:nvCxnSpPr>
        <p:spPr>
          <a:xfrm flipH="1">
            <a:off x="6930190" y="2454443"/>
            <a:ext cx="55826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CB5D91E-566B-C069-0690-AEEB89E55B03}"/>
              </a:ext>
            </a:extLst>
          </p:cNvPr>
          <p:cNvSpPr txBox="1"/>
          <p:nvPr/>
        </p:nvSpPr>
        <p:spPr>
          <a:xfrm>
            <a:off x="654518" y="1730943"/>
            <a:ext cx="338651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TDA-SAP Bridging Process</a:t>
            </a:r>
          </a:p>
        </p:txBody>
      </p:sp>
    </p:spTree>
    <p:extLst>
      <p:ext uri="{BB962C8B-B14F-4D97-AF65-F5344CB8AC3E}">
        <p14:creationId xmlns:p14="http://schemas.microsoft.com/office/powerpoint/2010/main" val="2217301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7BB09-3C23-0E75-5FF7-A456DF21E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06EA826C-9686-CBB4-EA10-0D2C6EDED33A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2B3C94"/>
                </a:solidFill>
                <a:effectLst/>
                <a:uLnTx/>
                <a:uFillTx/>
                <a:latin typeface="Acumin Pro Black" panose="020B0904020202020204" pitchFamily="34" charset="0"/>
                <a:ea typeface="+mn-ea"/>
                <a:cs typeface="+mn-cs"/>
              </a:rPr>
              <a:t>RSTC3 Meeting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26-28 Jan 2026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Phú Quốc</a:t>
            </a:r>
            <a:endParaRPr kumimoji="0" lang="en-001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143513-84D4-8B1E-76D3-C63BE0D2E41D}"/>
              </a:ext>
            </a:extLst>
          </p:cNvPr>
          <p:cNvSpPr txBox="1"/>
          <p:nvPr/>
        </p:nvSpPr>
        <p:spPr>
          <a:xfrm>
            <a:off x="2923752" y="2777076"/>
            <a:ext cx="7219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“Individually, we are only a drop.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Together, we are an ocean..”</a:t>
            </a:r>
            <a:endParaRPr kumimoji="0" lang="en-ID" sz="40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7B6F5C-7269-1F9A-7902-EC454BCE9AE8}"/>
              </a:ext>
            </a:extLst>
          </p:cNvPr>
          <p:cNvSpPr txBox="1"/>
          <p:nvPr/>
        </p:nvSpPr>
        <p:spPr>
          <a:xfrm>
            <a:off x="7872333" y="4220134"/>
            <a:ext cx="1903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Ryunosuke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Satoro</a:t>
            </a:r>
            <a:endParaRPr kumimoji="0" lang="en-ID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4293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1379</TotalTime>
  <Words>303</Words>
  <Application>Microsoft Office PowerPoint</Application>
  <PresentationFormat>Widescreen</PresentationFormat>
  <Paragraphs>60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Acumin Pro Black</vt:lpstr>
      <vt:lpstr>Aptos</vt:lpstr>
      <vt:lpstr>Aptos Display</vt:lpstr>
      <vt:lpstr>Arial</vt:lpstr>
      <vt:lpstr>Bookman Old Style</vt:lpstr>
      <vt:lpstr>Calibri</vt:lpstr>
      <vt:lpstr>Calibri Light</vt:lpstr>
      <vt:lpstr>Roboto Light</vt:lpstr>
      <vt:lpstr>Office Theme</vt:lpstr>
      <vt:lpstr>4_Office Theme</vt:lpstr>
      <vt:lpstr>Cost-Benefit Analysis South China Seas TDA/SAP –  A General Framework and Guidelines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 Putra</dc:creator>
  <cp:lastModifiedBy>Luky Adrianto</cp:lastModifiedBy>
  <cp:revision>795</cp:revision>
  <dcterms:created xsi:type="dcterms:W3CDTF">2017-04-05T12:34:05Z</dcterms:created>
  <dcterms:modified xsi:type="dcterms:W3CDTF">2026-01-26T13:06:58Z</dcterms:modified>
</cp:coreProperties>
</file>