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4660"/>
  </p:normalViewPr>
  <p:slideViewPr>
    <p:cSldViewPr snapToGrid="0">
      <p:cViewPr varScale="1">
        <p:scale>
          <a:sx n="81" d="100"/>
          <a:sy n="81" d="100"/>
        </p:scale>
        <p:origin x="390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5CC27-B9BB-9FDF-F317-5222024558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6A7502-0CE8-0085-0E93-F647F3EA9E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74F049-25E6-021A-D254-1EEF6D94F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4CA-89FB-4AE1-B245-32CFF24AA4F2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03183-48BE-F4F6-9D7F-3F0F5FD6E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EA3B8E-16C4-C006-EF11-A8042F627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2F39-3547-497F-B03E-048D8BC0E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25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7A545-DB74-EBB6-3671-FC1F9F172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1ACC91-106F-C76B-12B4-3092E1421F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8873D-9BA3-E710-97D9-9F36B1543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4CA-89FB-4AE1-B245-32CFF24AA4F2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4B918-37EE-ACE0-A4C2-5F95B1A64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EA3988-B26C-A58F-A3C8-A363280E4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2F39-3547-497F-B03E-048D8BC0E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147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5BBB71-EE73-C696-FBEC-B9C6364EFD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C7A067-30E1-AB4E-A125-C0E27A3306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48359-0644-CBDC-067E-DCB16308B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4CA-89FB-4AE1-B245-32CFF24AA4F2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4C110A-BFE7-CC93-FC07-55B336198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6511F-9572-ADB6-E79E-13AA4E3ED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2F39-3547-497F-B03E-048D8BC0E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443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CAD73-8121-7D06-E2D0-B0B8D0961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0DD2C-6033-B6FA-D590-8FCF6F7B74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7F197F-B4DA-4F3A-C635-6C1CB01EE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4CA-89FB-4AE1-B245-32CFF24AA4F2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317E1E-D284-C263-5730-29E04365E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7ACCB-67E5-A0C4-C565-79FCE357B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2F39-3547-497F-B03E-048D8BC0E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3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601F1-8E48-F827-1748-D72538EB4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045F98-B0ED-3ED0-52CF-D9B28BA19A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B6489-396F-DEDF-4B18-7D9FC2F21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4CA-89FB-4AE1-B245-32CFF24AA4F2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B359E1-1C2A-7705-9EEA-A67894543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3981C-FFBD-090C-1D05-135A5F771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2F39-3547-497F-B03E-048D8BC0E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124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4A612-920E-9201-6E62-7CD19DEDF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10339-5C04-5117-7ECC-4418323141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EFCBB1-BC7D-2A0A-38CF-6E934C35A0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64B611-F688-92A5-6151-3CA35B3E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4CA-89FB-4AE1-B245-32CFF24AA4F2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3BA488-886F-F497-1889-380DDF23A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322749-2B90-0BF1-DC29-1EBF1488D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2F39-3547-497F-B03E-048D8BC0E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429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B9137-E9E6-12A1-18B7-E0B209A37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693108-7821-576C-DCC5-1B0D2F6C5B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022480-BC8A-D143-3D81-7D49FB30BE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295026-62B0-1D8E-94E8-1FF47D72C7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06F113-A3A2-AE61-32C4-F2AEDA0D47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DA895D-9558-4ECB-55D9-0CB2C4489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4CA-89FB-4AE1-B245-32CFF24AA4F2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08FE24-076A-B20A-4DAA-5D2B7BE26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759AB6-B833-D780-A1DE-0A2F76D78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2F39-3547-497F-B03E-048D8BC0E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43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6D173-57BD-C116-8743-0FF635E4D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296EB1-1571-3611-624E-185E20707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4CA-89FB-4AE1-B245-32CFF24AA4F2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97C6CA-E4D0-E6D1-3089-865D82B59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E64A7C-F0D0-9DC4-3E98-5E98DE885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2F39-3547-497F-B03E-048D8BC0E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564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51DA82-8EAD-53AB-3A3C-546DAA474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4CA-89FB-4AE1-B245-32CFF24AA4F2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DFEC66-8F55-AC90-47BD-29DBFB3B7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4591EF-3F8E-FC3D-83CA-5370A68EA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2F39-3547-497F-B03E-048D8BC0E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70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264C5-7E17-7434-1D73-FCF9D5476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114B63-AD6E-5859-C44C-28ECB81E1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7B6A8D-DB29-7324-BD01-13CE091D0E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677DF5-FE4A-1422-1234-063248874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4CA-89FB-4AE1-B245-32CFF24AA4F2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6CB71-C3E5-03F0-4FA7-1766932B5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BD3D65-6118-F98A-FB54-344D0DDB0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2F39-3547-497F-B03E-048D8BC0E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005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C35FA-6478-A652-172D-9696D7808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22C51F-5C16-5007-F56F-0F1701F22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651B98-80E6-6153-A90D-B8FCE10357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55546A-07F8-0054-0FE4-FCEE88DCB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4CA-89FB-4AE1-B245-32CFF24AA4F2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AE773E-05BE-3308-A162-9FB511673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FB276D-2544-7ECC-3F8C-7476EF05D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2F39-3547-497F-B03E-048D8BC0E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234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A9F3C2-1C6F-2BE2-AD24-F5A6569EF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E065B6-63C2-AC30-C025-96E68AAB89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CB80C-ACE0-E182-BDF4-178DEC9CDF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D54CA-89FB-4AE1-B245-32CFF24AA4F2}" type="datetimeFigureOut">
              <a:rPr lang="en-US" smtClean="0"/>
              <a:t>1/27/2026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3BCB1-4302-36F2-6149-907879FC64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268E3-899D-1C42-AE13-C1652B94F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32F39-3547-497F-B03E-048D8BC0E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2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C99B0-F79E-DC58-47EE-0984A2C60D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0906" y="379044"/>
            <a:ext cx="9144000" cy="789028"/>
          </a:xfrm>
        </p:spPr>
        <p:txBody>
          <a:bodyPr>
            <a:noAutofit/>
          </a:bodyPr>
          <a:lstStyle/>
          <a:p>
            <a:r>
              <a:rPr lang="en-US" sz="4800" dirty="0"/>
              <a:t>Ecosystems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0243BF-181C-1D7C-4369-49E3AADD42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68361"/>
            <a:ext cx="9867654" cy="4866968"/>
          </a:xfrm>
        </p:spPr>
        <p:txBody>
          <a:bodyPr>
            <a:normAutofit/>
          </a:bodyPr>
          <a:lstStyle/>
          <a:p>
            <a:pPr algn="l"/>
            <a:r>
              <a:rPr lang="en-US" sz="3200" dirty="0"/>
              <a:t>-Protect and restore mangrove system (mangrove, seagrass, wetland, coral)</a:t>
            </a:r>
          </a:p>
          <a:p>
            <a:pPr algn="l"/>
            <a:r>
              <a:rPr lang="en-US" sz="3200" dirty="0"/>
              <a:t>-Manage biodiversity hotspots with locally appropriate restoration and management</a:t>
            </a:r>
          </a:p>
          <a:p>
            <a:pPr algn="l"/>
            <a:r>
              <a:rPr lang="en-US" sz="3200" dirty="0"/>
              <a:t>-Develop and connect MPA &amp; OECM</a:t>
            </a:r>
          </a:p>
          <a:p>
            <a:pPr algn="l"/>
            <a:r>
              <a:rPr lang="en-US" sz="3200" dirty="0"/>
              <a:t>-Strengthen monitoring, evaluation, reporting, and policy briefing </a:t>
            </a:r>
          </a:p>
          <a:p>
            <a:pPr algn="l"/>
            <a:endParaRPr lang="km-KH" sz="2800" dirty="0"/>
          </a:p>
        </p:txBody>
      </p:sp>
    </p:spTree>
    <p:extLst>
      <p:ext uri="{BB962C8B-B14F-4D97-AF65-F5344CB8AC3E}">
        <p14:creationId xmlns:p14="http://schemas.microsoft.com/office/powerpoint/2010/main" val="4143998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44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Ecosystems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Monomoyith Than</dc:creator>
  <cp:lastModifiedBy>Monomoyith Than</cp:lastModifiedBy>
  <cp:revision>2</cp:revision>
  <dcterms:created xsi:type="dcterms:W3CDTF">2026-01-27T04:52:56Z</dcterms:created>
  <dcterms:modified xsi:type="dcterms:W3CDTF">2026-01-27T04:58:00Z</dcterms:modified>
</cp:coreProperties>
</file>