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6858000" cx="12192000"/>
  <p:notesSz cx="6858000" cy="9144000"/>
  <p:embeddedFontLst>
    <p:embeddedFont>
      <p:font typeface="Play"/>
      <p:regular r:id="rId14"/>
      <p:bold r:id="rId15"/>
    </p:embeddedFont>
    <p:embeddedFont>
      <p:font typeface="Lato Black"/>
      <p:bold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8" roundtripDataSignature="AMtx7mi+Vqi1lTvbuLct8tRcDSJKxqT75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9956483-D525-4FBE-8B8C-5CAA6ACC41FB}">
  <a:tblStyle styleId="{99956483-D525-4FBE-8B8C-5CAA6ACC41FB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E9EC"/>
          </a:solidFill>
        </a:fill>
      </a:tcStyle>
    </a:wholeTbl>
    <a:band1H>
      <a:tcTxStyle b="off" i="off"/>
      <a:tcStyle>
        <a:fill>
          <a:solidFill>
            <a:srgbClr val="CAD1D8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AD1D8"/>
          </a:solidFill>
        </a:fill>
      </a:tcStyle>
    </a:band1V>
    <a:band2V>
      <a:tcTxStyle b="off" i="off"/>
    </a:band2V>
    <a:lastCol>
      <a:tcTxStyle b="on" i="off">
        <a:font>
          <a:latin typeface="Aptos"/>
          <a:ea typeface="Aptos"/>
          <a:cs typeface="Aptos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ptos"/>
          <a:ea typeface="Aptos"/>
          <a:cs typeface="Aptos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ptos"/>
          <a:ea typeface="Aptos"/>
          <a:cs typeface="Aptos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ptos"/>
          <a:ea typeface="Aptos"/>
          <a:cs typeface="Aptos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font" Target="fonts/Play-bold.fntdata"/><Relationship Id="rId14" Type="http://schemas.openxmlformats.org/officeDocument/2006/relationships/font" Target="fonts/Play-regular.fntdata"/><Relationship Id="rId17" Type="http://schemas.openxmlformats.org/officeDocument/2006/relationships/font" Target="fonts/LatoBlack-boldItalic.fntdata"/><Relationship Id="rId16" Type="http://schemas.openxmlformats.org/officeDocument/2006/relationships/font" Target="fonts/LatoBlack-bold.fntdata"/><Relationship Id="rId1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baca769e7d_3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" name="Google Shape;176;g3baca769e7d_3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" name="Google Shape;19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0" name="Google Shape;20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8" name="Google Shape;20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6" name="Google Shape;21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6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2" name="Google Shape;232;p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7"/>
          <p:cNvSpPr/>
          <p:nvPr>
            <p:ph idx="2" type="pic"/>
          </p:nvPr>
        </p:nvSpPr>
        <p:spPr>
          <a:xfrm>
            <a:off x="1085850" y="698530"/>
            <a:ext cx="3817465" cy="4330669"/>
          </a:xfrm>
          <a:prstGeom prst="rect">
            <a:avLst/>
          </a:prstGeom>
          <a:solidFill>
            <a:schemeClr val="lt1"/>
          </a:solidFill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" name="Google Shape;17;p67"/>
          <p:cNvSpPr/>
          <p:nvPr>
            <p:ph idx="3" type="pic"/>
          </p:nvPr>
        </p:nvSpPr>
        <p:spPr>
          <a:xfrm>
            <a:off x="5364480" y="1855466"/>
            <a:ext cx="1331184" cy="114299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8" name="Google Shape;18;p67"/>
          <p:cNvSpPr/>
          <p:nvPr>
            <p:ph idx="4" type="pic"/>
          </p:nvPr>
        </p:nvSpPr>
        <p:spPr>
          <a:xfrm>
            <a:off x="7277943" y="1855465"/>
            <a:ext cx="1331184" cy="114299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9" name="Google Shape;19;p67"/>
          <p:cNvSpPr/>
          <p:nvPr>
            <p:ph idx="5" type="pic"/>
          </p:nvPr>
        </p:nvSpPr>
        <p:spPr>
          <a:xfrm>
            <a:off x="9160450" y="1855465"/>
            <a:ext cx="1331184" cy="114299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7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7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7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7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7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2" name="Google Shape;72;p7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7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7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7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0" name="Google Shape;80;p7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7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7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8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8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8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8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8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8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8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8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8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3_Custom Layout">
  <p:cSld name="23_Custom Layou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83"/>
          <p:cNvSpPr/>
          <p:nvPr>
            <p:ph idx="2" type="pic"/>
          </p:nvPr>
        </p:nvSpPr>
        <p:spPr>
          <a:xfrm>
            <a:off x="5907314" y="0"/>
            <a:ext cx="6284686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84"/>
          <p:cNvSpPr/>
          <p:nvPr>
            <p:ph idx="2" type="pic"/>
          </p:nvPr>
        </p:nvSpPr>
        <p:spPr>
          <a:xfrm>
            <a:off x="5155096" y="0"/>
            <a:ext cx="7036904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Custom Layout">
  <p:cSld name="9_Custom Layou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5"/>
          <p:cNvSpPr/>
          <p:nvPr>
            <p:ph idx="2" type="pic"/>
          </p:nvPr>
        </p:nvSpPr>
        <p:spPr>
          <a:xfrm>
            <a:off x="987425" y="768578"/>
            <a:ext cx="4092575" cy="532765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8"/>
          <p:cNvSpPr/>
          <p:nvPr>
            <p:ph idx="2" type="pic"/>
          </p:nvPr>
        </p:nvSpPr>
        <p:spPr>
          <a:xfrm>
            <a:off x="7165947" y="1387956"/>
            <a:ext cx="4429912" cy="4635431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Custom Layout">
  <p:cSld name="10_Custom Layou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86"/>
          <p:cNvSpPr/>
          <p:nvPr>
            <p:ph idx="2" type="pic"/>
          </p:nvPr>
        </p:nvSpPr>
        <p:spPr>
          <a:xfrm>
            <a:off x="7248525" y="768578"/>
            <a:ext cx="4092575" cy="532765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ustom Layout">
  <p:cSld name="4_Custom Layou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7"/>
          <p:cNvSpPr/>
          <p:nvPr>
            <p:ph idx="2" type="pic"/>
          </p:nvPr>
        </p:nvSpPr>
        <p:spPr>
          <a:xfrm>
            <a:off x="479155" y="1978874"/>
            <a:ext cx="4557549" cy="4155281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ustom Layout">
  <p:cSld name="5_Custom Layou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8"/>
          <p:cNvSpPr/>
          <p:nvPr>
            <p:ph idx="2" type="pic"/>
          </p:nvPr>
        </p:nvSpPr>
        <p:spPr>
          <a:xfrm>
            <a:off x="1307931" y="927100"/>
            <a:ext cx="5118270" cy="497687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Custom Layout">
  <p:cSld name="6_Custom Layou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9"/>
          <p:cNvSpPr/>
          <p:nvPr>
            <p:ph idx="2" type="pic"/>
          </p:nvPr>
        </p:nvSpPr>
        <p:spPr>
          <a:xfrm>
            <a:off x="1679530" y="808082"/>
            <a:ext cx="1738555" cy="20167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89"/>
          <p:cNvSpPr/>
          <p:nvPr>
            <p:ph idx="3" type="pic"/>
          </p:nvPr>
        </p:nvSpPr>
        <p:spPr>
          <a:xfrm>
            <a:off x="3442796" y="808081"/>
            <a:ext cx="1738555" cy="20167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1" name="Google Shape;111;p89"/>
          <p:cNvSpPr/>
          <p:nvPr>
            <p:ph idx="4" type="pic"/>
          </p:nvPr>
        </p:nvSpPr>
        <p:spPr>
          <a:xfrm>
            <a:off x="4330606" y="2420638"/>
            <a:ext cx="1738555" cy="20167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2" name="Google Shape;112;p89"/>
          <p:cNvSpPr/>
          <p:nvPr>
            <p:ph idx="5" type="pic"/>
          </p:nvPr>
        </p:nvSpPr>
        <p:spPr>
          <a:xfrm>
            <a:off x="2554985" y="2420638"/>
            <a:ext cx="1738555" cy="20167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3" name="Google Shape;113;p89"/>
          <p:cNvSpPr/>
          <p:nvPr>
            <p:ph idx="6" type="pic"/>
          </p:nvPr>
        </p:nvSpPr>
        <p:spPr>
          <a:xfrm>
            <a:off x="785061" y="2420638"/>
            <a:ext cx="1738555" cy="20167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4" name="Google Shape;114;p89"/>
          <p:cNvSpPr/>
          <p:nvPr>
            <p:ph idx="7" type="pic"/>
          </p:nvPr>
        </p:nvSpPr>
        <p:spPr>
          <a:xfrm>
            <a:off x="3442796" y="4033194"/>
            <a:ext cx="1738555" cy="20167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5" name="Google Shape;115;p89"/>
          <p:cNvSpPr/>
          <p:nvPr>
            <p:ph idx="8" type="pic"/>
          </p:nvPr>
        </p:nvSpPr>
        <p:spPr>
          <a:xfrm>
            <a:off x="1679530" y="4033195"/>
            <a:ext cx="1738555" cy="20167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Custom Layout">
  <p:cSld name="7_Custom Layou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0"/>
          <p:cNvSpPr/>
          <p:nvPr>
            <p:ph idx="2" type="pic"/>
          </p:nvPr>
        </p:nvSpPr>
        <p:spPr>
          <a:xfrm>
            <a:off x="3640657" y="-1"/>
            <a:ext cx="4910684" cy="6858001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Custom Layout">
  <p:cSld name="8_Custom Layou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91"/>
          <p:cNvSpPr/>
          <p:nvPr>
            <p:ph idx="2" type="pic"/>
          </p:nvPr>
        </p:nvSpPr>
        <p:spPr>
          <a:xfrm>
            <a:off x="5344383" y="4751356"/>
            <a:ext cx="2106643" cy="2106643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91"/>
          <p:cNvSpPr/>
          <p:nvPr>
            <p:ph idx="3" type="pic"/>
          </p:nvPr>
        </p:nvSpPr>
        <p:spPr>
          <a:xfrm>
            <a:off x="7727114" y="2371560"/>
            <a:ext cx="2106643" cy="2106643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91"/>
          <p:cNvSpPr/>
          <p:nvPr>
            <p:ph idx="4" type="pic"/>
          </p:nvPr>
        </p:nvSpPr>
        <p:spPr>
          <a:xfrm>
            <a:off x="7727114" y="4751356"/>
            <a:ext cx="2106643" cy="2106643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91"/>
          <p:cNvSpPr/>
          <p:nvPr>
            <p:ph idx="5" type="pic"/>
          </p:nvPr>
        </p:nvSpPr>
        <p:spPr>
          <a:xfrm>
            <a:off x="10085357" y="7906"/>
            <a:ext cx="2106643" cy="2106643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91"/>
          <p:cNvSpPr/>
          <p:nvPr>
            <p:ph idx="6" type="pic"/>
          </p:nvPr>
        </p:nvSpPr>
        <p:spPr>
          <a:xfrm>
            <a:off x="10085357" y="2371560"/>
            <a:ext cx="2106643" cy="2106643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91"/>
          <p:cNvSpPr/>
          <p:nvPr>
            <p:ph idx="7" type="pic"/>
          </p:nvPr>
        </p:nvSpPr>
        <p:spPr>
          <a:xfrm>
            <a:off x="10085357" y="4751356"/>
            <a:ext cx="2106643" cy="2106643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Custom Layout">
  <p:cSld name="11_Custom Layou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92"/>
          <p:cNvSpPr/>
          <p:nvPr>
            <p:ph idx="2" type="pic"/>
          </p:nvPr>
        </p:nvSpPr>
        <p:spPr>
          <a:xfrm>
            <a:off x="0" y="0"/>
            <a:ext cx="30353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92"/>
          <p:cNvSpPr/>
          <p:nvPr>
            <p:ph idx="3" type="pic"/>
          </p:nvPr>
        </p:nvSpPr>
        <p:spPr>
          <a:xfrm>
            <a:off x="3035300" y="0"/>
            <a:ext cx="30353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28" name="Google Shape;128;p92"/>
          <p:cNvSpPr/>
          <p:nvPr>
            <p:ph idx="4" type="pic"/>
          </p:nvPr>
        </p:nvSpPr>
        <p:spPr>
          <a:xfrm>
            <a:off x="6070600" y="0"/>
            <a:ext cx="30861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p92"/>
          <p:cNvSpPr/>
          <p:nvPr>
            <p:ph idx="5" type="pic"/>
          </p:nvPr>
        </p:nvSpPr>
        <p:spPr>
          <a:xfrm>
            <a:off x="9156700" y="0"/>
            <a:ext cx="30353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Custom Layout">
  <p:cSld name="12_Custom Layout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3"/>
          <p:cNvSpPr/>
          <p:nvPr>
            <p:ph idx="2" type="pic"/>
          </p:nvPr>
        </p:nvSpPr>
        <p:spPr>
          <a:xfrm>
            <a:off x="0" y="0"/>
            <a:ext cx="2452688" cy="2293938"/>
          </a:xfrm>
          <a:prstGeom prst="rect">
            <a:avLst/>
          </a:prstGeom>
          <a:noFill/>
          <a:ln>
            <a:noFill/>
          </a:ln>
        </p:spPr>
      </p:sp>
      <p:sp>
        <p:nvSpPr>
          <p:cNvPr id="132" name="Google Shape;132;p93"/>
          <p:cNvSpPr/>
          <p:nvPr>
            <p:ph idx="3" type="pic"/>
          </p:nvPr>
        </p:nvSpPr>
        <p:spPr>
          <a:xfrm>
            <a:off x="2452688" y="2293938"/>
            <a:ext cx="2452688" cy="2293938"/>
          </a:xfrm>
          <a:prstGeom prst="rect">
            <a:avLst/>
          </a:prstGeom>
          <a:noFill/>
          <a:ln>
            <a:noFill/>
          </a:ln>
        </p:spPr>
      </p:sp>
      <p:sp>
        <p:nvSpPr>
          <p:cNvPr id="133" name="Google Shape;133;p93"/>
          <p:cNvSpPr/>
          <p:nvPr>
            <p:ph idx="4" type="pic"/>
          </p:nvPr>
        </p:nvSpPr>
        <p:spPr>
          <a:xfrm>
            <a:off x="4905376" y="0"/>
            <a:ext cx="2452688" cy="2293938"/>
          </a:xfrm>
          <a:prstGeom prst="rect">
            <a:avLst/>
          </a:prstGeom>
          <a:noFill/>
          <a:ln>
            <a:noFill/>
          </a:ln>
        </p:spPr>
      </p:sp>
      <p:sp>
        <p:nvSpPr>
          <p:cNvPr id="134" name="Google Shape;134;p93"/>
          <p:cNvSpPr/>
          <p:nvPr>
            <p:ph idx="5" type="pic"/>
          </p:nvPr>
        </p:nvSpPr>
        <p:spPr>
          <a:xfrm>
            <a:off x="7358064" y="2293938"/>
            <a:ext cx="2452688" cy="2293938"/>
          </a:xfrm>
          <a:prstGeom prst="rect">
            <a:avLst/>
          </a:prstGeom>
          <a:noFill/>
          <a:ln>
            <a:noFill/>
          </a:ln>
        </p:spPr>
      </p:sp>
      <p:sp>
        <p:nvSpPr>
          <p:cNvPr id="135" name="Google Shape;135;p93"/>
          <p:cNvSpPr/>
          <p:nvPr>
            <p:ph idx="6" type="pic"/>
          </p:nvPr>
        </p:nvSpPr>
        <p:spPr>
          <a:xfrm>
            <a:off x="9810752" y="0"/>
            <a:ext cx="2381248" cy="229393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Custom Layout">
  <p:cSld name="13_Custom Layou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4"/>
          <p:cNvSpPr/>
          <p:nvPr>
            <p:ph idx="2" type="pic"/>
          </p:nvPr>
        </p:nvSpPr>
        <p:spPr>
          <a:xfrm>
            <a:off x="1082725" y="1685461"/>
            <a:ext cx="2151063" cy="3657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38" name="Google Shape;138;p94"/>
          <p:cNvSpPr/>
          <p:nvPr>
            <p:ph idx="3" type="pic"/>
          </p:nvPr>
        </p:nvSpPr>
        <p:spPr>
          <a:xfrm>
            <a:off x="3697557" y="1685461"/>
            <a:ext cx="2151063" cy="3657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39" name="Google Shape;139;p94"/>
          <p:cNvSpPr/>
          <p:nvPr>
            <p:ph idx="4" type="pic"/>
          </p:nvPr>
        </p:nvSpPr>
        <p:spPr>
          <a:xfrm>
            <a:off x="6312389" y="1685461"/>
            <a:ext cx="2151063" cy="3657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40" name="Google Shape;140;p94"/>
          <p:cNvSpPr/>
          <p:nvPr>
            <p:ph idx="5" type="pic"/>
          </p:nvPr>
        </p:nvSpPr>
        <p:spPr>
          <a:xfrm>
            <a:off x="8842229" y="1685461"/>
            <a:ext cx="2151063" cy="3657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Custom Layout">
  <p:cSld name="14_Custom Layout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5"/>
          <p:cNvSpPr/>
          <p:nvPr>
            <p:ph idx="2" type="pic"/>
          </p:nvPr>
        </p:nvSpPr>
        <p:spPr>
          <a:xfrm>
            <a:off x="421595" y="2075540"/>
            <a:ext cx="2539318" cy="2495552"/>
          </a:xfrm>
          <a:prstGeom prst="ellipse">
            <a:avLst/>
          </a:prstGeom>
          <a:noFill/>
          <a:ln>
            <a:noFill/>
          </a:ln>
        </p:spPr>
      </p:sp>
      <p:sp>
        <p:nvSpPr>
          <p:cNvPr id="143" name="Google Shape;143;p95"/>
          <p:cNvSpPr/>
          <p:nvPr>
            <p:ph idx="3" type="pic"/>
          </p:nvPr>
        </p:nvSpPr>
        <p:spPr>
          <a:xfrm>
            <a:off x="3375252" y="2075540"/>
            <a:ext cx="2539318" cy="2495552"/>
          </a:xfrm>
          <a:prstGeom prst="ellipse">
            <a:avLst/>
          </a:prstGeom>
          <a:noFill/>
          <a:ln>
            <a:noFill/>
          </a:ln>
        </p:spPr>
      </p:sp>
      <p:sp>
        <p:nvSpPr>
          <p:cNvPr id="144" name="Google Shape;144;p95"/>
          <p:cNvSpPr/>
          <p:nvPr>
            <p:ph idx="4" type="pic"/>
          </p:nvPr>
        </p:nvSpPr>
        <p:spPr>
          <a:xfrm>
            <a:off x="6328909" y="2075540"/>
            <a:ext cx="2539318" cy="2495552"/>
          </a:xfrm>
          <a:prstGeom prst="ellipse">
            <a:avLst/>
          </a:prstGeom>
          <a:noFill/>
          <a:ln>
            <a:noFill/>
          </a:ln>
        </p:spPr>
      </p:sp>
      <p:sp>
        <p:nvSpPr>
          <p:cNvPr id="145" name="Google Shape;145;p95"/>
          <p:cNvSpPr/>
          <p:nvPr>
            <p:ph idx="5" type="pic"/>
          </p:nvPr>
        </p:nvSpPr>
        <p:spPr>
          <a:xfrm>
            <a:off x="9282566" y="2075540"/>
            <a:ext cx="2539318" cy="2495552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1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Custom Layout">
  <p:cSld name="15_Custom Layou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6"/>
          <p:cNvSpPr/>
          <p:nvPr>
            <p:ph idx="2" type="pic"/>
          </p:nvPr>
        </p:nvSpPr>
        <p:spPr>
          <a:xfrm>
            <a:off x="3932692" y="505960"/>
            <a:ext cx="2366962" cy="3149600"/>
          </a:xfrm>
          <a:prstGeom prst="rect">
            <a:avLst/>
          </a:prstGeom>
          <a:noFill/>
          <a:ln>
            <a:noFill/>
          </a:ln>
        </p:spPr>
      </p:sp>
      <p:sp>
        <p:nvSpPr>
          <p:cNvPr id="148" name="Google Shape;148;p96"/>
          <p:cNvSpPr/>
          <p:nvPr>
            <p:ph idx="3" type="pic"/>
          </p:nvPr>
        </p:nvSpPr>
        <p:spPr>
          <a:xfrm>
            <a:off x="6610578" y="505960"/>
            <a:ext cx="2366962" cy="3149600"/>
          </a:xfrm>
          <a:prstGeom prst="rect">
            <a:avLst/>
          </a:prstGeom>
          <a:noFill/>
          <a:ln>
            <a:noFill/>
          </a:ln>
        </p:spPr>
      </p:sp>
      <p:sp>
        <p:nvSpPr>
          <p:cNvPr id="149" name="Google Shape;149;p96"/>
          <p:cNvSpPr/>
          <p:nvPr>
            <p:ph idx="4" type="pic"/>
          </p:nvPr>
        </p:nvSpPr>
        <p:spPr>
          <a:xfrm>
            <a:off x="9288464" y="505960"/>
            <a:ext cx="2366962" cy="31496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6_Custom Layout">
  <p:cSld name="16_Custom Layou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7"/>
          <p:cNvSpPr/>
          <p:nvPr>
            <p:ph idx="2" type="pic"/>
          </p:nvPr>
        </p:nvSpPr>
        <p:spPr>
          <a:xfrm>
            <a:off x="261256" y="3236686"/>
            <a:ext cx="2800047" cy="3621314"/>
          </a:xfrm>
          <a:prstGeom prst="rect">
            <a:avLst/>
          </a:prstGeom>
          <a:solidFill>
            <a:srgbClr val="FCFCFC"/>
          </a:solidFill>
          <a:ln>
            <a:noFill/>
          </a:ln>
        </p:spPr>
      </p:sp>
      <p:sp>
        <p:nvSpPr>
          <p:cNvPr id="152" name="Google Shape;152;p97"/>
          <p:cNvSpPr/>
          <p:nvPr>
            <p:ph idx="3" type="pic"/>
          </p:nvPr>
        </p:nvSpPr>
        <p:spPr>
          <a:xfrm>
            <a:off x="3196031" y="3236686"/>
            <a:ext cx="2800047" cy="3621314"/>
          </a:xfrm>
          <a:prstGeom prst="rect">
            <a:avLst/>
          </a:prstGeom>
          <a:solidFill>
            <a:srgbClr val="FCFCFC"/>
          </a:solidFill>
          <a:ln>
            <a:noFill/>
          </a:ln>
        </p:spPr>
      </p:sp>
      <p:sp>
        <p:nvSpPr>
          <p:cNvPr id="153" name="Google Shape;153;p97"/>
          <p:cNvSpPr/>
          <p:nvPr>
            <p:ph idx="4" type="pic"/>
          </p:nvPr>
        </p:nvSpPr>
        <p:spPr>
          <a:xfrm>
            <a:off x="6130806" y="3236686"/>
            <a:ext cx="2800047" cy="3621314"/>
          </a:xfrm>
          <a:prstGeom prst="rect">
            <a:avLst/>
          </a:prstGeom>
          <a:solidFill>
            <a:srgbClr val="FCFCFC"/>
          </a:solidFill>
          <a:ln>
            <a:noFill/>
          </a:ln>
        </p:spPr>
      </p:sp>
      <p:sp>
        <p:nvSpPr>
          <p:cNvPr id="154" name="Google Shape;154;p97"/>
          <p:cNvSpPr/>
          <p:nvPr>
            <p:ph idx="5" type="pic"/>
          </p:nvPr>
        </p:nvSpPr>
        <p:spPr>
          <a:xfrm>
            <a:off x="9065582" y="3236686"/>
            <a:ext cx="2800047" cy="3621314"/>
          </a:xfrm>
          <a:prstGeom prst="rect">
            <a:avLst/>
          </a:prstGeom>
          <a:solidFill>
            <a:srgbClr val="FCFCFC"/>
          </a:solidFill>
          <a:ln>
            <a:noFill/>
          </a:ln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Custom Layout">
  <p:cSld name="17_Custom Layout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8"/>
          <p:cNvSpPr/>
          <p:nvPr>
            <p:ph idx="2" type="pic"/>
          </p:nvPr>
        </p:nvSpPr>
        <p:spPr>
          <a:xfrm>
            <a:off x="3702731" y="3905931"/>
            <a:ext cx="2209366" cy="2149475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98"/>
          <p:cNvSpPr/>
          <p:nvPr>
            <p:ph idx="3" type="pic"/>
          </p:nvPr>
        </p:nvSpPr>
        <p:spPr>
          <a:xfrm flipH="1">
            <a:off x="6159498" y="3905931"/>
            <a:ext cx="2175165" cy="2149475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98"/>
          <p:cNvSpPr/>
          <p:nvPr>
            <p:ph idx="4" type="pic"/>
          </p:nvPr>
        </p:nvSpPr>
        <p:spPr>
          <a:xfrm>
            <a:off x="6159498" y="1535647"/>
            <a:ext cx="2161310" cy="2149476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98"/>
          <p:cNvSpPr/>
          <p:nvPr>
            <p:ph idx="5" type="pic"/>
          </p:nvPr>
        </p:nvSpPr>
        <p:spPr>
          <a:xfrm>
            <a:off x="3702731" y="1535647"/>
            <a:ext cx="2209366" cy="2149476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8_Custom Layout">
  <p:cSld name="18_Custom Layout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9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41028" y="315743"/>
            <a:ext cx="4934857" cy="8158786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99"/>
          <p:cNvSpPr/>
          <p:nvPr>
            <p:ph idx="2" type="pic"/>
          </p:nvPr>
        </p:nvSpPr>
        <p:spPr>
          <a:xfrm>
            <a:off x="7886700" y="1219200"/>
            <a:ext cx="3340100" cy="559593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9_Custom Layout">
  <p:cSld name="19_Custom Layout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0"/>
          <p:cNvSpPr/>
          <p:nvPr>
            <p:ph idx="2" type="pic"/>
          </p:nvPr>
        </p:nvSpPr>
        <p:spPr>
          <a:xfrm>
            <a:off x="7922863" y="1425367"/>
            <a:ext cx="2305049" cy="4070351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0_Custom Layout">
  <p:cSld name="20_Custom Layout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1"/>
          <p:cNvSpPr/>
          <p:nvPr>
            <p:ph idx="2" type="pic"/>
          </p:nvPr>
        </p:nvSpPr>
        <p:spPr>
          <a:xfrm>
            <a:off x="2125663" y="1508125"/>
            <a:ext cx="2246312" cy="3940175"/>
          </a:xfrm>
          <a:prstGeom prst="rect">
            <a:avLst/>
          </a:prstGeom>
          <a:noFill/>
          <a:ln>
            <a:noFill/>
          </a:ln>
        </p:spPr>
      </p:sp>
      <p:sp>
        <p:nvSpPr>
          <p:cNvPr id="167" name="Google Shape;167;p101"/>
          <p:cNvSpPr/>
          <p:nvPr>
            <p:ph idx="3" type="pic"/>
          </p:nvPr>
        </p:nvSpPr>
        <p:spPr>
          <a:xfrm>
            <a:off x="954088" y="2022475"/>
            <a:ext cx="989012" cy="2882900"/>
          </a:xfrm>
          <a:prstGeom prst="rect">
            <a:avLst/>
          </a:prstGeom>
          <a:noFill/>
          <a:ln>
            <a:noFill/>
          </a:ln>
        </p:spPr>
      </p:sp>
      <p:sp>
        <p:nvSpPr>
          <p:cNvPr id="168" name="Google Shape;168;p101"/>
          <p:cNvSpPr/>
          <p:nvPr>
            <p:ph idx="4" type="pic"/>
          </p:nvPr>
        </p:nvSpPr>
        <p:spPr>
          <a:xfrm>
            <a:off x="4525963" y="2022475"/>
            <a:ext cx="1025525" cy="288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1_Custom Layout">
  <p:cSld name="21_Custom Layout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2"/>
          <p:cNvSpPr/>
          <p:nvPr>
            <p:ph idx="2" type="pic"/>
          </p:nvPr>
        </p:nvSpPr>
        <p:spPr>
          <a:xfrm>
            <a:off x="3999426" y="1876731"/>
            <a:ext cx="4484586" cy="2928747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2_Custom Layout">
  <p:cSld name="22_Custom Layout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10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72649" y="526278"/>
            <a:ext cx="4860540" cy="445549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103"/>
          <p:cNvSpPr/>
          <p:nvPr>
            <p:ph idx="2" type="pic"/>
          </p:nvPr>
        </p:nvSpPr>
        <p:spPr>
          <a:xfrm>
            <a:off x="6792913" y="812800"/>
            <a:ext cx="4208462" cy="251142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24_Custom Layou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9"/>
          <p:cNvSpPr/>
          <p:nvPr>
            <p:ph idx="2" type="pic"/>
          </p:nvPr>
        </p:nvSpPr>
        <p:spPr>
          <a:xfrm>
            <a:off x="7165947" y="1387956"/>
            <a:ext cx="4429912" cy="4635431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7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7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7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5" name="Google Shape;35;p7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7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41" name="Google Shape;41;p7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7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7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7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7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7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6" name="Google Shape;56;p7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7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7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39" Type="http://schemas.openxmlformats.org/officeDocument/2006/relationships/theme" Target="../theme/theme2.xml"/><Relationship Id="rId16" Type="http://schemas.openxmlformats.org/officeDocument/2006/relationships/slideLayout" Target="../slideLayouts/slideLayout15.xml"/><Relationship Id="rId3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6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6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6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6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baca769e7d_3_6"/>
          <p:cNvSpPr/>
          <p:nvPr/>
        </p:nvSpPr>
        <p:spPr>
          <a:xfrm>
            <a:off x="0" y="5139266"/>
            <a:ext cx="12192000" cy="171870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3baca769e7d_3_6"/>
          <p:cNvSpPr/>
          <p:nvPr/>
        </p:nvSpPr>
        <p:spPr>
          <a:xfrm>
            <a:off x="1024467" y="3283292"/>
            <a:ext cx="3909600" cy="2119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logo of a company&#10;&#10;AI-generated content may be incorrect." id="180" name="Google Shape;180;g3baca769e7d_3_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9046" l="13301" r="12836" t="10895"/>
          <a:stretch/>
        </p:blipFill>
        <p:spPr>
          <a:xfrm>
            <a:off x="1047751" y="1738331"/>
            <a:ext cx="3841749" cy="346709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181" name="Google Shape;181;g3baca769e7d_3_6"/>
          <p:cNvSpPr/>
          <p:nvPr/>
        </p:nvSpPr>
        <p:spPr>
          <a:xfrm>
            <a:off x="1024467" y="5139267"/>
            <a:ext cx="3909600" cy="1204500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2" name="Google Shape;182;g3baca769e7d_3_6"/>
          <p:cNvGrpSpPr/>
          <p:nvPr/>
        </p:nvGrpSpPr>
        <p:grpSpPr>
          <a:xfrm>
            <a:off x="1090125" y="5250729"/>
            <a:ext cx="3683415" cy="939735"/>
            <a:chOff x="1071075" y="5180879"/>
            <a:chExt cx="3683415" cy="939735"/>
          </a:xfrm>
        </p:grpSpPr>
        <p:pic>
          <p:nvPicPr>
            <p:cNvPr descr="A white letter on a black background&#10;&#10;AI-generated content may be incorrect." id="183" name="Google Shape;183;g3baca769e7d_3_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187700" y="5426208"/>
              <a:ext cx="1566790" cy="267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black and white sign with white text&#10;&#10;AI-generated content may be incorrect." id="184" name="Google Shape;184;g3baca769e7d_3_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68816" y="5368285"/>
              <a:ext cx="1054870" cy="7523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A white circle with a loop in the middle&#10;&#10;AI-generated content may be incorrect." id="185" name="Google Shape;185;g3baca769e7d_3_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230360" y="5413520"/>
              <a:ext cx="515889" cy="6753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6" name="Google Shape;186;g3baca769e7d_3_6"/>
            <p:cNvSpPr txBox="1"/>
            <p:nvPr/>
          </p:nvSpPr>
          <p:spPr>
            <a:xfrm>
              <a:off x="1071075" y="5180879"/>
              <a:ext cx="35637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1" i="0" lang="en-US" sz="9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SUPPORTED BY                 LED BY                               IN PARTNERSHIP WITH</a:t>
              </a:r>
              <a:endParaRPr b="1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7" name="Google Shape;187;g3baca769e7d_3_6"/>
            <p:cNvCxnSpPr/>
            <p:nvPr/>
          </p:nvCxnSpPr>
          <p:spPr>
            <a:xfrm>
              <a:off x="1892300" y="5518150"/>
              <a:ext cx="0" cy="3429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88" name="Google Shape;188;g3baca769e7d_3_6"/>
            <p:cNvCxnSpPr/>
            <p:nvPr/>
          </p:nvCxnSpPr>
          <p:spPr>
            <a:xfrm>
              <a:off x="3054350" y="5518150"/>
              <a:ext cx="0" cy="3429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189" name="Google Shape;189;g3baca769e7d_3_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94" y="0"/>
            <a:ext cx="12179213" cy="6857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"/>
          <p:cNvSpPr txBox="1"/>
          <p:nvPr/>
        </p:nvSpPr>
        <p:spPr>
          <a:xfrm>
            <a:off x="176742" y="981143"/>
            <a:ext cx="122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2B3C94"/>
                </a:solidFill>
                <a:latin typeface="Arial"/>
                <a:ea typeface="Arial"/>
                <a:cs typeface="Arial"/>
                <a:sym typeface="Arial"/>
              </a:rPr>
              <a:t>RSTC3 Meeting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26-28 Jan 2026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Phú Quốc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5" name="Google Shape;195;p1"/>
          <p:cNvGraphicFramePr/>
          <p:nvPr/>
        </p:nvGraphicFramePr>
        <p:xfrm>
          <a:off x="1419944" y="107933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{99956483-D525-4FBE-8B8C-5CAA6ACC41FB}</a:tableStyleId>
              </a:tblPr>
              <a:tblGrid>
                <a:gridCol w="4401725"/>
                <a:gridCol w="5250175"/>
              </a:tblGrid>
              <a:tr h="356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Recommended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Priority Transboundary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</a:tr>
              <a:tr h="4677675"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Promote Regional Network of Fish Refugia 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Manage biodiversity hotpots with locally appropriate restoration and management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Develop and connect MPA and OECM networks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Protect migratory species across nesting/feeding areas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Enhance climate resilience and reduce cumulative anthropogenic impacts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Strengthen monitoring, evaluation, reporting and policy briefing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Promote transboundary cooperation (habitats, fisheries refugia, blue carbon, pollution, migratory species</a:t>
                      </a:r>
                      <a:endParaRPr/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Promote Regional Network of Fish Refugia 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Manage biodiversity hotpots with locally appropriate restoration and management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Develop and connect MPA and OECM networks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Protect migratory species across nesting/feeding areas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Enhance climate resilience and reduce cumulative anthropogenic impacts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Strengthen monitoring, evaluation, reporting and policy briefing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Promote transboundary cooperation (habitats, fisheries refugia, blue carbon, pollution, migratory species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Integrating </a:t>
                      </a:r>
                      <a:r>
                        <a:rPr b="1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ecosystem-based and nature-based solutions</a:t>
                      </a:r>
                      <a:endParaRPr/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96" name="Google Shape;196;p1"/>
          <p:cNvSpPr txBox="1"/>
          <p:nvPr/>
        </p:nvSpPr>
        <p:spPr>
          <a:xfrm>
            <a:off x="1401342" y="216533"/>
            <a:ext cx="10251959" cy="353903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SUMMARY OF PRIORITY NATIONAL ISSUES AND ACTIONS</a:t>
            </a:r>
            <a:endParaRPr b="1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1"/>
          <p:cNvSpPr txBox="1"/>
          <p:nvPr/>
        </p:nvSpPr>
        <p:spPr>
          <a:xfrm>
            <a:off x="1401342" y="673925"/>
            <a:ext cx="153920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Ecosystem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"/>
          <p:cNvSpPr txBox="1"/>
          <p:nvPr/>
        </p:nvSpPr>
        <p:spPr>
          <a:xfrm>
            <a:off x="176742" y="981143"/>
            <a:ext cx="122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2B3C94"/>
                </a:solidFill>
                <a:latin typeface="Arial"/>
                <a:ea typeface="Arial"/>
                <a:cs typeface="Arial"/>
                <a:sym typeface="Arial"/>
              </a:rPr>
              <a:t>RSTC3 Meeting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26-28 Jan 2026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Phú Quốc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03" name="Google Shape;203;p2"/>
          <p:cNvGraphicFramePr/>
          <p:nvPr/>
        </p:nvGraphicFramePr>
        <p:xfrm>
          <a:off x="1419945" y="107403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{99956483-D525-4FBE-8B8C-5CAA6ACC41FB}</a:tableStyleId>
              </a:tblPr>
              <a:tblGrid>
                <a:gridCol w="4425275"/>
                <a:gridCol w="5508575"/>
              </a:tblGrid>
              <a:tr h="356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Recommended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Priority Transboundary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</a:tr>
              <a:tr h="4677675">
                <a:tc>
                  <a:txBody>
                    <a:bodyPr/>
                    <a:lstStyle/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Update SAP Priorities for 2030 and 2050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Adopt a regional legally binding pollution framework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Invest in land-based pollution control for coastal cities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Climate-proof waste and wastewater systems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Build a regional Monitoring Review and performance scorecard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Reduce nutrient loads in priority watersheds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Align plastic measures and EPR across the region</a:t>
                      </a:r>
                      <a:endParaRPr/>
                    </a:p>
                    <a:p>
                      <a:pPr indent="-2286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Investing in </a:t>
                      </a:r>
                      <a:r>
                        <a:rPr b="1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wastewater and pollution control </a:t>
                      </a: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infrastructure</a:t>
                      </a:r>
                      <a:endParaRPr/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Update SAP Priorities for 2030 and 2050</a:t>
                      </a:r>
                      <a:endParaRPr/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Adopt a regional legally binding pollution framework</a:t>
                      </a:r>
                      <a:endParaRPr/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Invest in land-based pollution control for coastal cities</a:t>
                      </a:r>
                      <a:endParaRPr/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Climate-proof waste and wastewater systems</a:t>
                      </a:r>
                      <a:endParaRPr/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Build a regional Monitoring Review and performance scorecard</a:t>
                      </a:r>
                      <a:endParaRPr/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Reduce nutrient loads in priority watersheds</a:t>
                      </a:r>
                      <a:endParaRPr/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Align plastic measures and EPR across the region</a:t>
                      </a:r>
                      <a:endParaRPr/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4" name="Google Shape;204;p2"/>
          <p:cNvSpPr txBox="1"/>
          <p:nvPr/>
        </p:nvSpPr>
        <p:spPr>
          <a:xfrm>
            <a:off x="1401342" y="216533"/>
            <a:ext cx="10251959" cy="353903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SUMMARY OF PRIORITY NATIONAL ISSUES AND ACTIONS</a:t>
            </a:r>
            <a:endParaRPr b="1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"/>
          <p:cNvSpPr txBox="1"/>
          <p:nvPr/>
        </p:nvSpPr>
        <p:spPr>
          <a:xfrm>
            <a:off x="1401342" y="673925"/>
            <a:ext cx="128112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Pollution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"/>
          <p:cNvSpPr txBox="1"/>
          <p:nvPr/>
        </p:nvSpPr>
        <p:spPr>
          <a:xfrm>
            <a:off x="176742" y="981143"/>
            <a:ext cx="122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2B3C94"/>
                </a:solidFill>
                <a:latin typeface="Arial"/>
                <a:ea typeface="Arial"/>
                <a:cs typeface="Arial"/>
                <a:sym typeface="Arial"/>
              </a:rPr>
              <a:t>RSTC3 Meeting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26-28 Jan 2026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Phú Quốc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11" name="Google Shape;211;p3"/>
          <p:cNvGraphicFramePr/>
          <p:nvPr/>
        </p:nvGraphicFramePr>
        <p:xfrm>
          <a:off x="1401342" y="107403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{99956483-D525-4FBE-8B8C-5CAA6ACC41FB}</a:tableStyleId>
              </a:tblPr>
              <a:tblGrid>
                <a:gridCol w="4054400"/>
                <a:gridCol w="5730425"/>
              </a:tblGrid>
              <a:tr h="356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Recommended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Priority Transboundary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</a:tr>
              <a:tr h="4677675">
                <a:tc>
                  <a:txBody>
                    <a:bodyPr/>
                    <a:lstStyle/>
                    <a:p>
                      <a:pPr indent="-3429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2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South China Sea (Prevention Challenge): Establish Regional Fisheries Management Organization; set shared TACs; protect spawning grounds</a:t>
                      </a:r>
                      <a:endParaRPr/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Char char="•"/>
                      </a:pPr>
                      <a:r>
                        <a:rPr b="0" i="0" lang="en-US" sz="2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Strengthening </a:t>
                      </a:r>
                      <a:r>
                        <a:rPr b="1" i="0" lang="en-US" sz="2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fisheries management </a:t>
                      </a:r>
                      <a:r>
                        <a:rPr b="0" i="0" lang="en-US" sz="2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and IUU enforcement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Char char="•"/>
                      </a:pPr>
                      <a:r>
                        <a:rPr b="1" i="0" lang="en-US" sz="2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Fish Refugia</a:t>
                      </a:r>
                      <a:r>
                        <a:rPr b="0" i="0" lang="en-US" sz="2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in selected sites with coastal habitat management)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Establish Regional Fisheries Management Organization; set shared TACs; protect spawning grounds</a:t>
                      </a:r>
                      <a:endParaRPr b="0" i="0" sz="20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2" name="Google Shape;212;p3"/>
          <p:cNvSpPr txBox="1"/>
          <p:nvPr/>
        </p:nvSpPr>
        <p:spPr>
          <a:xfrm>
            <a:off x="1401342" y="216533"/>
            <a:ext cx="10251959" cy="353903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SUMMARY OF PRIORITY NATIONAL ISSUES AND ACTIONS</a:t>
            </a:r>
            <a:endParaRPr b="1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"/>
          <p:cNvSpPr txBox="1"/>
          <p:nvPr/>
        </p:nvSpPr>
        <p:spPr>
          <a:xfrm>
            <a:off x="1401342" y="673925"/>
            <a:ext cx="130997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Fisheries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"/>
          <p:cNvSpPr txBox="1"/>
          <p:nvPr/>
        </p:nvSpPr>
        <p:spPr>
          <a:xfrm>
            <a:off x="176742" y="981143"/>
            <a:ext cx="122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2B3C94"/>
                </a:solidFill>
                <a:latin typeface="Arial"/>
                <a:ea typeface="Arial"/>
                <a:cs typeface="Arial"/>
                <a:sym typeface="Arial"/>
              </a:rPr>
              <a:t>RSTC3 Meeting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26-28 Jan 2026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Phú Quốc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19" name="Google Shape;219;p4"/>
          <p:cNvGraphicFramePr/>
          <p:nvPr/>
        </p:nvGraphicFramePr>
        <p:xfrm>
          <a:off x="1419945" y="107403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{99956483-D525-4FBE-8B8C-5CAA6ACC41FB}</a:tableStyleId>
              </a:tblPr>
              <a:tblGrid>
                <a:gridCol w="3660050"/>
                <a:gridCol w="6273800"/>
              </a:tblGrid>
              <a:tr h="284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Recommended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Priority Transboundary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</a:tr>
              <a:tr h="5662225">
                <a:tc>
                  <a:txBody>
                    <a:bodyPr/>
                    <a:lstStyle/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Strengthen existing platforms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Accelerate progress towards UNSDG 14 by 2023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Establish effective transboundary governance mechanism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Ensure integrated, equitable policies and funding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Engage in global frameworks and establish transboundary MPA networks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Long-term vision: Create a fully functional intergovernmental regional authority for SCS</a:t>
                      </a:r>
                      <a:endParaRPr/>
                    </a:p>
                    <a:p>
                      <a:pPr indent="-2286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1143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Enhancing enforcement, monitoring, and data accessibility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Strengthening inter-agency and multilevel coordination that have administrative continuity and are results-oriented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Cumulative capacity-building programme across various levels of governance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Regional cooperation under SAP 2.0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Strengthen existing platforms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Accelerate progress towards UNSDG 14 by 2023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Establish effective transboundary governance mechanism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Ensure integrated, equitable policies and funding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Engage in global frameworks and establish transboundary MPA networks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Long-term vision: Create a fully functional intergovernmental regional authority for SCS</a:t>
                      </a:r>
                      <a:endParaRPr/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0" name="Google Shape;220;p4"/>
          <p:cNvSpPr txBox="1"/>
          <p:nvPr/>
        </p:nvSpPr>
        <p:spPr>
          <a:xfrm>
            <a:off x="1401342" y="216533"/>
            <a:ext cx="10251959" cy="353903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SUMMARY OF PRIORITY NATIONAL ISSUES AND ACTIONS</a:t>
            </a:r>
            <a:endParaRPr b="1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4"/>
          <p:cNvSpPr txBox="1"/>
          <p:nvPr/>
        </p:nvSpPr>
        <p:spPr>
          <a:xfrm>
            <a:off x="1401342" y="673925"/>
            <a:ext cx="166744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Governance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"/>
          <p:cNvSpPr txBox="1"/>
          <p:nvPr/>
        </p:nvSpPr>
        <p:spPr>
          <a:xfrm>
            <a:off x="176742" y="981143"/>
            <a:ext cx="122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2B3C94"/>
                </a:solidFill>
                <a:latin typeface="Arial"/>
                <a:ea typeface="Arial"/>
                <a:cs typeface="Arial"/>
                <a:sym typeface="Arial"/>
              </a:rPr>
              <a:t>RSTC3 Meeting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26-28 Jan 2026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495057"/>
                </a:solidFill>
                <a:latin typeface="Arial"/>
                <a:ea typeface="Arial"/>
                <a:cs typeface="Arial"/>
                <a:sym typeface="Arial"/>
              </a:rPr>
              <a:t>Phú Quốc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7" name="Google Shape;227;p6"/>
          <p:cNvGraphicFramePr/>
          <p:nvPr/>
        </p:nvGraphicFramePr>
        <p:xfrm>
          <a:off x="1419945" y="107403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{99956483-D525-4FBE-8B8C-5CAA6ACC41FB}</a:tableStyleId>
              </a:tblPr>
              <a:tblGrid>
                <a:gridCol w="4425275"/>
                <a:gridCol w="5508575"/>
              </a:tblGrid>
              <a:tr h="356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Recommended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Priority Transboundary Actions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2B3C94"/>
                    </a:solidFill>
                  </a:tcPr>
                </a:tc>
              </a:tr>
              <a:tr h="4677675">
                <a:tc>
                  <a:txBody>
                    <a:bodyPr/>
                    <a:lstStyle/>
                    <a:p>
                      <a:pPr indent="0" lvl="0" marL="1143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Socio-Economic and Livelihood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Promote gender equality in environmental governance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Ensure inclusive community participation in decision-making</a:t>
                      </a:r>
                      <a:endParaRPr/>
                    </a:p>
                    <a:p>
                      <a:pPr indent="0" lvl="0" marL="1143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Climate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Establish Integrated Early Warning Systems (EWS) with community preparedness</a:t>
                      </a:r>
                      <a:endParaRPr/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Implement “soft” shoreline maintenance and flexible infrastructure planning</a:t>
                      </a:r>
                      <a:endParaRPr/>
                    </a:p>
                    <a:p>
                      <a:pPr indent="0" lvl="0" marL="11430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Improving </a:t>
                      </a:r>
                      <a:r>
                        <a:rPr b="1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socio-economic resilience </a:t>
                      </a:r>
                      <a:r>
                        <a:rPr b="0" i="0"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coastal communities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Promote gender equality in environmental governance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Ensure inclusive community participation in decision-making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Establish Integrated Early Warning Systems (EWS) with community preparedness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Implement “soft” shoreline maintenance and flexible infrastructure planning</a:t>
                      </a:r>
                      <a:endParaRPr/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-171450" lvl="0" marL="285750" marR="0" rtl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b="0" i="0" sz="18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68575" marL="685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8" name="Google Shape;228;p6"/>
          <p:cNvSpPr txBox="1"/>
          <p:nvPr/>
        </p:nvSpPr>
        <p:spPr>
          <a:xfrm>
            <a:off x="1401342" y="216533"/>
            <a:ext cx="10251959" cy="353903"/>
          </a:xfrm>
          <a:prstGeom prst="rect">
            <a:avLst/>
          </a:prstGeom>
          <a:solidFill>
            <a:srgbClr val="2B3C9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SUMMARY OF PRIORITY NATIONAL ISSUES AND ACTIONS</a:t>
            </a:r>
            <a:endParaRPr b="1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6"/>
          <p:cNvSpPr txBox="1"/>
          <p:nvPr/>
        </p:nvSpPr>
        <p:spPr>
          <a:xfrm>
            <a:off x="1401342" y="673925"/>
            <a:ext cx="360387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Socioeconomic and Climate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65"/>
          <p:cNvSpPr txBox="1"/>
          <p:nvPr/>
        </p:nvSpPr>
        <p:spPr>
          <a:xfrm>
            <a:off x="3924300" y="2367171"/>
            <a:ext cx="4343400" cy="2123658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b="0" i="0" lang="en-US" sz="66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THANK YOU</a:t>
            </a:r>
            <a:endParaRPr b="0" i="0" sz="66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36" name="Google Shape;236;p65"/>
          <p:cNvSpPr/>
          <p:nvPr/>
        </p:nvSpPr>
        <p:spPr>
          <a:xfrm rot="5400000">
            <a:off x="-1866526" y="1860361"/>
            <a:ext cx="3909483" cy="188761"/>
          </a:xfrm>
          <a:prstGeom prst="rect">
            <a:avLst/>
          </a:prstGeom>
          <a:solidFill>
            <a:srgbClr val="2068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65"/>
          <p:cNvSpPr/>
          <p:nvPr/>
        </p:nvSpPr>
        <p:spPr>
          <a:xfrm rot="5400000">
            <a:off x="-1864799" y="4810607"/>
            <a:ext cx="3909483" cy="185305"/>
          </a:xfrm>
          <a:prstGeom prst="rect">
            <a:avLst/>
          </a:prstGeom>
          <a:solidFill>
            <a:srgbClr val="4AA04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65"/>
          <p:cNvSpPr/>
          <p:nvPr/>
        </p:nvSpPr>
        <p:spPr>
          <a:xfrm flipH="1" rot="-5400000">
            <a:off x="-838073" y="3763985"/>
            <a:ext cx="1851433" cy="185305"/>
          </a:xfrm>
          <a:prstGeom prst="rect">
            <a:avLst/>
          </a:prstGeom>
          <a:solidFill>
            <a:srgbClr val="F0EC2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2017-04-05T12:34:05Z</dcterms:created>
  <dc:creator>Ade Putra</dc:creator>
</cp:coreProperties>
</file>