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</p:sldMasterIdLst>
  <p:notesMasterIdLst>
    <p:notesMasterId r:id="rId3"/>
  </p:notesMasterIdLst>
  <p:handoutMasterIdLst>
    <p:handoutMasterId r:id="rId4"/>
  </p:handoutMasterIdLst>
  <p:sldIdLst>
    <p:sldId id="317" r:id="rId2"/>
  </p:sldIdLst>
  <p:sldSz cx="12192000" cy="6858000"/>
  <p:notesSz cx="9144000" cy="6858000"/>
  <p:defaultTextStyle>
    <a:defPPr>
      <a:defRPr lang="en-001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5B9BD5"/>
    <a:srgbClr val="2068AB"/>
    <a:srgbClr val="F0EC2B"/>
    <a:srgbClr val="2B3C94"/>
    <a:srgbClr val="F3C829"/>
    <a:srgbClr val="4AA049"/>
    <a:srgbClr val="2C3A93"/>
    <a:srgbClr val="2D3892"/>
    <a:srgbClr val="2D36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7120" autoAdjust="0"/>
    <p:restoredTop sz="82573" autoAdjust="0"/>
  </p:normalViewPr>
  <p:slideViewPr>
    <p:cSldViewPr snapToGrid="0">
      <p:cViewPr varScale="1">
        <p:scale>
          <a:sx n="84" d="100"/>
          <a:sy n="84" d="100"/>
        </p:scale>
        <p:origin x="184" y="22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6D25C2-E73E-445F-9AB7-1DB1C731FF64}" type="datetimeFigureOut">
              <a:rPr lang="en-US" smtClean="0"/>
              <a:t>1/27/26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ECF442-DBE7-4BAC-ACF7-D75621452DF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958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7F4D77-93D2-466B-AD15-6DB0706EB917}" type="datetimeFigureOut">
              <a:rPr lang="en-US" smtClean="0"/>
              <a:t>1/27/26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FFE8BC-2593-4B05-A319-550D1207BB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171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FFE8BC-2593-4B05-A319-550D1207BBB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037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4948E-2FA0-83FF-387E-B303ABF839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7BFF93-66B4-64CA-29E5-CF4DAEE588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00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B5B6B3-D7C4-8AFA-7506-D48A3956F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1/27/26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6ECF6-068C-36E4-EF35-3064D0941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A97CA1-6674-5B37-CAC9-CC518F6E8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561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39596-626B-AEA0-C9D4-8C957D989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879C21-F0A5-F5DB-61B7-B61E1A3256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7D4B2E-4A4C-F0BE-A59A-2F99E2DAE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1/27/26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9EF747-6525-5470-B373-BBED6BAD2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FF8C02-71E5-4FF0-DE24-9260391E9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2329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85D9B3-F939-724F-98E7-E255FF8D6A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6E7762-1765-E50C-5374-7EB03162AE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E67E8E-2B22-F3FC-6476-A401E07D4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1/27/26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9ACE3-DD1F-CC79-B613-1567127A4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A8E137-F897-9C7A-9C6E-0C4F1967A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5406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5">
            <a:extLst>
              <a:ext uri="{FF2B5EF4-FFF2-40B4-BE49-F238E27FC236}">
                <a16:creationId xmlns:a16="http://schemas.microsoft.com/office/drawing/2014/main" id="{80ED9AD9-1D28-4D23-8B73-6571448BDBE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65947" y="1387956"/>
            <a:ext cx="4429912" cy="463543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FontTx/>
              <a:buNone/>
              <a:defRPr sz="14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52095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01352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D4EDC71D-5493-4A83-845C-A3D0C8167D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07314" y="0"/>
            <a:ext cx="6284686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568890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41FEBD23-6A1D-48EC-9BC9-97259AA8E5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5096" y="0"/>
            <a:ext cx="7036904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284989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1CFB7958-7F8B-431A-BB8C-AA5AAC7357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87425" y="768578"/>
            <a:ext cx="4092575" cy="532765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056726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95EB4D86-E7F3-44A8-BBB4-8BDC8A8A358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48525" y="768578"/>
            <a:ext cx="4092575" cy="532765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236286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F7F2556-F192-443E-84E9-55A62C844A6C}"/>
              </a:ext>
            </a:extLst>
          </p:cNvPr>
          <p:cNvSpPr>
            <a:spLocks noGrp="1" noChangeAspect="1"/>
          </p:cNvSpPr>
          <p:nvPr>
            <p:ph type="pic" sz="quarter" idx="23"/>
          </p:nvPr>
        </p:nvSpPr>
        <p:spPr>
          <a:xfrm>
            <a:off x="479155" y="1978874"/>
            <a:ext cx="4557549" cy="4155281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Drag picture to placeholder or click icon to add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770307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4B0E5B60-B43F-4D99-BE52-40D9F8C0FD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07931" y="927100"/>
            <a:ext cx="5118270" cy="497687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67928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8AC16-3C5F-821B-056D-FA22E8E76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4A2B74-5DC0-7E8F-365C-BEF7085A16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77D2F5-FD9D-F7A9-0D1C-7E7ADCABF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1/27/26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944402-DD23-FCED-8B16-E373D1FC8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CB3C35-EF59-1AB7-675D-98B9AFCAF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3973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9">
            <a:extLst>
              <a:ext uri="{FF2B5EF4-FFF2-40B4-BE49-F238E27FC236}">
                <a16:creationId xmlns:a16="http://schemas.microsoft.com/office/drawing/2014/main" id="{DEC40B38-BD30-4CF5-884B-18A563DD265A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679530" y="808082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7" name="Picture Placeholder 30">
            <a:extLst>
              <a:ext uri="{FF2B5EF4-FFF2-40B4-BE49-F238E27FC236}">
                <a16:creationId xmlns:a16="http://schemas.microsoft.com/office/drawing/2014/main" id="{4D7DF069-7B06-46EC-9E1B-D6A13CCDB484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3442796" y="808081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8" name="Picture Placeholder 31">
            <a:extLst>
              <a:ext uri="{FF2B5EF4-FFF2-40B4-BE49-F238E27FC236}">
                <a16:creationId xmlns:a16="http://schemas.microsoft.com/office/drawing/2014/main" id="{80489E5A-26F2-4ED0-94B5-F15CEE08B8B6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4330606" y="2420638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9" name="Picture Placeholder 33">
            <a:extLst>
              <a:ext uri="{FF2B5EF4-FFF2-40B4-BE49-F238E27FC236}">
                <a16:creationId xmlns:a16="http://schemas.microsoft.com/office/drawing/2014/main" id="{A4448AEF-A9B9-4765-8EF5-57C580F3322A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2554985" y="2420638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10" name="Picture Placeholder 28">
            <a:extLst>
              <a:ext uri="{FF2B5EF4-FFF2-40B4-BE49-F238E27FC236}">
                <a16:creationId xmlns:a16="http://schemas.microsoft.com/office/drawing/2014/main" id="{251AE00C-9B40-4DE4-AF9A-C86E0F6E6D54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785061" y="2420638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11" name="Picture Placeholder 32">
            <a:extLst>
              <a:ext uri="{FF2B5EF4-FFF2-40B4-BE49-F238E27FC236}">
                <a16:creationId xmlns:a16="http://schemas.microsoft.com/office/drawing/2014/main" id="{B20E1522-4B0B-4347-A931-FAA94C24F819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3442796" y="4033194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12" name="Picture Placeholder 27">
            <a:extLst>
              <a:ext uri="{FF2B5EF4-FFF2-40B4-BE49-F238E27FC236}">
                <a16:creationId xmlns:a16="http://schemas.microsoft.com/office/drawing/2014/main" id="{AB3EECDE-3BC6-4637-A5FC-74FAD8B13E78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1679530" y="4033195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2123362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78CEFA09-E401-4171-BA6B-496D5B9845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640657" y="-1"/>
            <a:ext cx="4910684" cy="6858001"/>
          </a:xfrm>
          <a:custGeom>
            <a:avLst/>
            <a:gdLst>
              <a:gd name="connsiteX0" fmla="*/ 2508779 w 4910684"/>
              <a:gd name="connsiteY0" fmla="*/ 4165601 h 6858001"/>
              <a:gd name="connsiteX1" fmla="*/ 4910684 w 4910684"/>
              <a:gd name="connsiteY1" fmla="*/ 4165601 h 6858001"/>
              <a:gd name="connsiteX2" fmla="*/ 4910684 w 4910684"/>
              <a:gd name="connsiteY2" fmla="*/ 6858001 h 6858001"/>
              <a:gd name="connsiteX3" fmla="*/ 2508779 w 4910684"/>
              <a:gd name="connsiteY3" fmla="*/ 6858001 h 6858001"/>
              <a:gd name="connsiteX4" fmla="*/ 0 w 4910684"/>
              <a:gd name="connsiteY4" fmla="*/ 2311401 h 6858001"/>
              <a:gd name="connsiteX5" fmla="*/ 2401905 w 4910684"/>
              <a:gd name="connsiteY5" fmla="*/ 2311401 h 6858001"/>
              <a:gd name="connsiteX6" fmla="*/ 2401905 w 4910684"/>
              <a:gd name="connsiteY6" fmla="*/ 6858001 h 6858001"/>
              <a:gd name="connsiteX7" fmla="*/ 0 w 4910684"/>
              <a:gd name="connsiteY7" fmla="*/ 6858001 h 6858001"/>
              <a:gd name="connsiteX8" fmla="*/ 0 w 4910684"/>
              <a:gd name="connsiteY8" fmla="*/ 2 h 6858001"/>
              <a:gd name="connsiteX9" fmla="*/ 2401905 w 4910684"/>
              <a:gd name="connsiteY9" fmla="*/ 2 h 6858001"/>
              <a:gd name="connsiteX10" fmla="*/ 2401905 w 4910684"/>
              <a:gd name="connsiteY10" fmla="*/ 2208813 h 6858001"/>
              <a:gd name="connsiteX11" fmla="*/ 0 w 4910684"/>
              <a:gd name="connsiteY11" fmla="*/ 2208813 h 6858001"/>
              <a:gd name="connsiteX12" fmla="*/ 2508779 w 4910684"/>
              <a:gd name="connsiteY12" fmla="*/ 0 h 6858001"/>
              <a:gd name="connsiteX13" fmla="*/ 4910684 w 4910684"/>
              <a:gd name="connsiteY13" fmla="*/ 0 h 6858001"/>
              <a:gd name="connsiteX14" fmla="*/ 4910684 w 4910684"/>
              <a:gd name="connsiteY14" fmla="*/ 4073237 h 6858001"/>
              <a:gd name="connsiteX15" fmla="*/ 2508779 w 4910684"/>
              <a:gd name="connsiteY15" fmla="*/ 4073237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910684" h="6858001">
                <a:moveTo>
                  <a:pt x="2508779" y="4165601"/>
                </a:moveTo>
                <a:lnTo>
                  <a:pt x="4910684" y="4165601"/>
                </a:lnTo>
                <a:lnTo>
                  <a:pt x="4910684" y="6858001"/>
                </a:lnTo>
                <a:lnTo>
                  <a:pt x="2508779" y="6858001"/>
                </a:lnTo>
                <a:close/>
                <a:moveTo>
                  <a:pt x="0" y="2311401"/>
                </a:moveTo>
                <a:lnTo>
                  <a:pt x="2401905" y="2311401"/>
                </a:lnTo>
                <a:lnTo>
                  <a:pt x="2401905" y="6858001"/>
                </a:lnTo>
                <a:lnTo>
                  <a:pt x="0" y="6858001"/>
                </a:lnTo>
                <a:close/>
                <a:moveTo>
                  <a:pt x="0" y="2"/>
                </a:moveTo>
                <a:lnTo>
                  <a:pt x="2401905" y="2"/>
                </a:lnTo>
                <a:lnTo>
                  <a:pt x="2401905" y="2208813"/>
                </a:lnTo>
                <a:lnTo>
                  <a:pt x="0" y="2208813"/>
                </a:lnTo>
                <a:close/>
                <a:moveTo>
                  <a:pt x="2508779" y="0"/>
                </a:moveTo>
                <a:lnTo>
                  <a:pt x="4910684" y="0"/>
                </a:lnTo>
                <a:lnTo>
                  <a:pt x="4910684" y="4073237"/>
                </a:lnTo>
                <a:lnTo>
                  <a:pt x="2508779" y="40732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712934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525A3ED3-3EF7-4B9A-B5F9-AC9A99C57F89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5344383" y="4751356"/>
            <a:ext cx="2106643" cy="210664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8BBEF72B-2A67-4654-81F6-56316424922A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7727114" y="2371560"/>
            <a:ext cx="2106643" cy="210664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E8CB8D9A-6720-4E1B-AADB-D6222A1F8165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7727114" y="4751356"/>
            <a:ext cx="2106643" cy="210664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6BF4602E-AA15-4365-9509-BBE372C60A5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0085357" y="7906"/>
            <a:ext cx="2106643" cy="210664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7887E7E3-1BA2-43DE-A7C1-126966562D8C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10085357" y="2371560"/>
            <a:ext cx="2106643" cy="210664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DC2F68B6-34A5-4F8B-BD42-A4DB2D150C1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10085357" y="4751356"/>
            <a:ext cx="2106643" cy="210664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52896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292E9B21-68C7-4740-B990-670CD1B91F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035300" cy="6858000"/>
          </a:xfrm>
        </p:spPr>
        <p:txBody>
          <a:bodyPr/>
          <a:lstStyle/>
          <a:p>
            <a:endParaRPr lang="id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9DF9F9C-206F-405C-92CF-8469663D1C8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35300" y="0"/>
            <a:ext cx="3035300" cy="6858000"/>
          </a:xfrm>
        </p:spPr>
        <p:txBody>
          <a:bodyPr/>
          <a:lstStyle/>
          <a:p>
            <a:endParaRPr lang="id-ID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DDB3CDB2-0CCD-4A9E-B5AF-ACA2469D7D0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70600" y="0"/>
            <a:ext cx="3086100" cy="6858000"/>
          </a:xfrm>
        </p:spPr>
        <p:txBody>
          <a:bodyPr/>
          <a:lstStyle/>
          <a:p>
            <a:endParaRPr lang="id-ID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801B6BC0-3A18-44DF-9346-A1A63C16BD2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56700" y="0"/>
            <a:ext cx="30353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491123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765860F5-4C74-48CA-9DC4-DCAF40FDAD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52688" cy="2293938"/>
          </a:xfrm>
        </p:spPr>
        <p:txBody>
          <a:bodyPr/>
          <a:lstStyle/>
          <a:p>
            <a:endParaRPr lang="id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879846D-9F66-4422-BE1A-258A21903AF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52688" y="2293938"/>
            <a:ext cx="2452688" cy="2293938"/>
          </a:xfrm>
        </p:spPr>
        <p:txBody>
          <a:bodyPr/>
          <a:lstStyle/>
          <a:p>
            <a:endParaRPr lang="id-ID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7FDC5AFA-AAB0-4D66-8C2E-D28728232C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905376" y="0"/>
            <a:ext cx="2452688" cy="2293938"/>
          </a:xfrm>
        </p:spPr>
        <p:txBody>
          <a:bodyPr/>
          <a:lstStyle/>
          <a:p>
            <a:endParaRPr lang="id-ID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FEACAD81-A1D9-4D08-AD49-A7556688F05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58064" y="2293938"/>
            <a:ext cx="2452688" cy="2293938"/>
          </a:xfrm>
        </p:spPr>
        <p:txBody>
          <a:bodyPr/>
          <a:lstStyle/>
          <a:p>
            <a:endParaRPr lang="id-ID"/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15BFCCDF-2DD5-4F11-99AF-11AEA1DA522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810752" y="0"/>
            <a:ext cx="2381248" cy="2293938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89870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AFB47CF4-B8EC-4454-98B8-CA00E86507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82725" y="1685461"/>
            <a:ext cx="2151063" cy="3657600"/>
          </a:xfrm>
          <a:prstGeom prst="round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4E19E6A-6C5E-4E8B-8ADA-863B91594EB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97557" y="1685461"/>
            <a:ext cx="2151063" cy="3657600"/>
          </a:xfrm>
          <a:prstGeom prst="round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7488CF99-88B9-4C85-BB48-266581D2041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12389" y="1685461"/>
            <a:ext cx="2151063" cy="3657600"/>
          </a:xfrm>
          <a:prstGeom prst="round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1F8453ED-8626-4971-A6A0-C4D681C7B4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842229" y="1685461"/>
            <a:ext cx="2151063" cy="3657600"/>
          </a:xfrm>
          <a:prstGeom prst="round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869080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D8909C0C-9689-40A5-AE99-7DD7866E8A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1595" y="2075540"/>
            <a:ext cx="2539318" cy="2495552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6DB1AF2-7C5F-423E-94C4-1CFB013D777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75252" y="2075540"/>
            <a:ext cx="2539318" cy="2495552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5199D4AE-AC4E-41A3-9043-1F73C0E1D7B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28909" y="2075540"/>
            <a:ext cx="2539318" cy="2495552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6C73DB16-BEFC-4E21-9171-1A7A085D921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282566" y="2075540"/>
            <a:ext cx="2539318" cy="2495552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276526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79099D2B-C9A9-494C-95AD-EE81A54CFF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32692" y="505960"/>
            <a:ext cx="2366962" cy="3149600"/>
          </a:xfrm>
        </p:spPr>
        <p:txBody>
          <a:bodyPr/>
          <a:lstStyle/>
          <a:p>
            <a:endParaRPr lang="id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73477B6-0869-4F3D-B497-817BF21F209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10578" y="505960"/>
            <a:ext cx="2366962" cy="3149600"/>
          </a:xfrm>
        </p:spPr>
        <p:txBody>
          <a:bodyPr/>
          <a:lstStyle/>
          <a:p>
            <a:endParaRPr lang="id-ID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D2D20273-8BDD-40A5-892B-CD8A67304E5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88464" y="505960"/>
            <a:ext cx="2366962" cy="31496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40728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C6A2994A-A344-4778-9513-02ED91528F0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1256" y="3236686"/>
            <a:ext cx="2800047" cy="3621314"/>
          </a:xfrm>
          <a:custGeom>
            <a:avLst/>
            <a:gdLst>
              <a:gd name="connsiteX0" fmla="*/ 0 w 2781300"/>
              <a:gd name="connsiteY0" fmla="*/ 0 h 2781300"/>
              <a:gd name="connsiteX1" fmla="*/ 2781300 w 2781300"/>
              <a:gd name="connsiteY1" fmla="*/ 0 h 2781300"/>
              <a:gd name="connsiteX2" fmla="*/ 2781300 w 2781300"/>
              <a:gd name="connsiteY2" fmla="*/ 849088 h 2781300"/>
              <a:gd name="connsiteX3" fmla="*/ 2781300 w 2781300"/>
              <a:gd name="connsiteY3" fmla="*/ 2781300 h 2781300"/>
              <a:gd name="connsiteX4" fmla="*/ 0 w 2781300"/>
              <a:gd name="connsiteY4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1300" h="2781300">
                <a:moveTo>
                  <a:pt x="0" y="0"/>
                </a:moveTo>
                <a:lnTo>
                  <a:pt x="2781300" y="0"/>
                </a:lnTo>
                <a:lnTo>
                  <a:pt x="2781300" y="849088"/>
                </a:lnTo>
                <a:lnTo>
                  <a:pt x="2781300" y="2781300"/>
                </a:lnTo>
                <a:lnTo>
                  <a:pt x="0" y="2781300"/>
                </a:ln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</p:spPr>
        <p:txBody>
          <a:bodyPr wrap="square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id-ID" sz="2000" kern="1200">
                <a:solidFill>
                  <a:schemeClr val="bg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</a:lstStyle>
          <a:p>
            <a:endParaRPr lang="id-ID"/>
          </a:p>
        </p:txBody>
      </p:sp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3A8C1214-4AC3-45E5-B85B-65512E6D0DE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196031" y="3236686"/>
            <a:ext cx="2800047" cy="3621314"/>
          </a:xfrm>
          <a:custGeom>
            <a:avLst/>
            <a:gdLst>
              <a:gd name="connsiteX0" fmla="*/ 0 w 2781300"/>
              <a:gd name="connsiteY0" fmla="*/ 0 h 2781300"/>
              <a:gd name="connsiteX1" fmla="*/ 2781300 w 2781300"/>
              <a:gd name="connsiteY1" fmla="*/ 0 h 2781300"/>
              <a:gd name="connsiteX2" fmla="*/ 2781300 w 2781300"/>
              <a:gd name="connsiteY2" fmla="*/ 849088 h 2781300"/>
              <a:gd name="connsiteX3" fmla="*/ 2781300 w 2781300"/>
              <a:gd name="connsiteY3" fmla="*/ 2781300 h 2781300"/>
              <a:gd name="connsiteX4" fmla="*/ 0 w 2781300"/>
              <a:gd name="connsiteY4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1300" h="2781300">
                <a:moveTo>
                  <a:pt x="0" y="0"/>
                </a:moveTo>
                <a:lnTo>
                  <a:pt x="2781300" y="0"/>
                </a:lnTo>
                <a:lnTo>
                  <a:pt x="2781300" y="849088"/>
                </a:lnTo>
                <a:lnTo>
                  <a:pt x="2781300" y="2781300"/>
                </a:lnTo>
                <a:lnTo>
                  <a:pt x="0" y="2781300"/>
                </a:ln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</p:spPr>
        <p:txBody>
          <a:bodyPr wrap="square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id-ID" sz="2000" kern="1200">
                <a:solidFill>
                  <a:schemeClr val="bg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</a:lstStyle>
          <a:p>
            <a:endParaRPr lang="id-ID"/>
          </a:p>
        </p:txBody>
      </p:sp>
      <p:sp>
        <p:nvSpPr>
          <p:cNvPr id="8" name="Picture Placeholder 11">
            <a:extLst>
              <a:ext uri="{FF2B5EF4-FFF2-40B4-BE49-F238E27FC236}">
                <a16:creationId xmlns:a16="http://schemas.microsoft.com/office/drawing/2014/main" id="{AF96D660-B55B-4910-B82C-253F7EE78C5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30806" y="3236686"/>
            <a:ext cx="2800047" cy="3621314"/>
          </a:xfrm>
          <a:custGeom>
            <a:avLst/>
            <a:gdLst>
              <a:gd name="connsiteX0" fmla="*/ 0 w 2781300"/>
              <a:gd name="connsiteY0" fmla="*/ 0 h 2781300"/>
              <a:gd name="connsiteX1" fmla="*/ 2781300 w 2781300"/>
              <a:gd name="connsiteY1" fmla="*/ 0 h 2781300"/>
              <a:gd name="connsiteX2" fmla="*/ 2781300 w 2781300"/>
              <a:gd name="connsiteY2" fmla="*/ 849088 h 2781300"/>
              <a:gd name="connsiteX3" fmla="*/ 2781300 w 2781300"/>
              <a:gd name="connsiteY3" fmla="*/ 2781300 h 2781300"/>
              <a:gd name="connsiteX4" fmla="*/ 0 w 2781300"/>
              <a:gd name="connsiteY4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1300" h="2781300">
                <a:moveTo>
                  <a:pt x="0" y="0"/>
                </a:moveTo>
                <a:lnTo>
                  <a:pt x="2781300" y="0"/>
                </a:lnTo>
                <a:lnTo>
                  <a:pt x="2781300" y="849088"/>
                </a:lnTo>
                <a:lnTo>
                  <a:pt x="2781300" y="2781300"/>
                </a:lnTo>
                <a:lnTo>
                  <a:pt x="0" y="2781300"/>
                </a:ln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</p:spPr>
        <p:txBody>
          <a:bodyPr wrap="square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id-ID" sz="2000" kern="1200">
                <a:solidFill>
                  <a:schemeClr val="bg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</a:lstStyle>
          <a:p>
            <a:endParaRPr lang="id-ID"/>
          </a:p>
        </p:txBody>
      </p:sp>
      <p:sp>
        <p:nvSpPr>
          <p:cNvPr id="9" name="Picture Placeholder 12">
            <a:extLst>
              <a:ext uri="{FF2B5EF4-FFF2-40B4-BE49-F238E27FC236}">
                <a16:creationId xmlns:a16="http://schemas.microsoft.com/office/drawing/2014/main" id="{EC886E66-4656-4188-AA6D-9611C38C82F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065582" y="3236686"/>
            <a:ext cx="2800047" cy="3621314"/>
          </a:xfrm>
          <a:custGeom>
            <a:avLst/>
            <a:gdLst>
              <a:gd name="connsiteX0" fmla="*/ 0 w 2781300"/>
              <a:gd name="connsiteY0" fmla="*/ 0 h 2781300"/>
              <a:gd name="connsiteX1" fmla="*/ 2781300 w 2781300"/>
              <a:gd name="connsiteY1" fmla="*/ 0 h 2781300"/>
              <a:gd name="connsiteX2" fmla="*/ 2781300 w 2781300"/>
              <a:gd name="connsiteY2" fmla="*/ 849088 h 2781300"/>
              <a:gd name="connsiteX3" fmla="*/ 2781300 w 2781300"/>
              <a:gd name="connsiteY3" fmla="*/ 2781300 h 2781300"/>
              <a:gd name="connsiteX4" fmla="*/ 0 w 2781300"/>
              <a:gd name="connsiteY4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1300" h="2781300">
                <a:moveTo>
                  <a:pt x="0" y="0"/>
                </a:moveTo>
                <a:lnTo>
                  <a:pt x="2781300" y="0"/>
                </a:lnTo>
                <a:lnTo>
                  <a:pt x="2781300" y="849088"/>
                </a:lnTo>
                <a:lnTo>
                  <a:pt x="2781300" y="2781300"/>
                </a:lnTo>
                <a:lnTo>
                  <a:pt x="0" y="2781300"/>
                </a:ln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</p:spPr>
        <p:txBody>
          <a:bodyPr wrap="square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id-ID" sz="2000" kern="1200">
                <a:solidFill>
                  <a:schemeClr val="bg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350676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BBF1442B-14B8-4103-84B7-876F53897B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02731" y="3905931"/>
            <a:ext cx="2209366" cy="2149475"/>
          </a:xfrm>
          <a:prstGeom prst="rect">
            <a:avLst/>
          </a:prstGeom>
          <a:ln w="28575">
            <a:solidFill>
              <a:schemeClr val="bg1"/>
            </a:solidFill>
          </a:ln>
        </p:spPr>
        <p:txBody>
          <a:bodyPr/>
          <a:lstStyle/>
          <a:p>
            <a:endParaRPr lang="id-ID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82AB76DF-2AAB-4C94-9E60-1CE2B1A8AFA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 flipH="1">
            <a:off x="6159498" y="3905931"/>
            <a:ext cx="2175165" cy="2149475"/>
          </a:xfrm>
          <a:prstGeom prst="rect">
            <a:avLst/>
          </a:prstGeom>
          <a:ln w="28575">
            <a:solidFill>
              <a:schemeClr val="bg1"/>
            </a:solidFill>
          </a:ln>
        </p:spPr>
        <p:txBody>
          <a:bodyPr/>
          <a:lstStyle/>
          <a:p>
            <a:endParaRPr lang="id-ID"/>
          </a:p>
        </p:txBody>
      </p:sp>
      <p:sp>
        <p:nvSpPr>
          <p:cNvPr id="8" name="Picture Placeholder 15">
            <a:extLst>
              <a:ext uri="{FF2B5EF4-FFF2-40B4-BE49-F238E27FC236}">
                <a16:creationId xmlns:a16="http://schemas.microsoft.com/office/drawing/2014/main" id="{AAFC8B0F-1178-4D17-B8A6-AB66C55C872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59498" y="1535647"/>
            <a:ext cx="2161310" cy="2149476"/>
          </a:xfrm>
          <a:prstGeom prst="rect">
            <a:avLst/>
          </a:prstGeom>
          <a:ln w="28575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9" name="Picture Placeholder 16">
            <a:extLst>
              <a:ext uri="{FF2B5EF4-FFF2-40B4-BE49-F238E27FC236}">
                <a16:creationId xmlns:a16="http://schemas.microsoft.com/office/drawing/2014/main" id="{805E7D61-A8D5-40A1-93BB-ECAEC03D9F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02731" y="1535647"/>
            <a:ext cx="2209366" cy="2149476"/>
          </a:xfrm>
          <a:prstGeom prst="rect">
            <a:avLst/>
          </a:prstGeom>
          <a:ln w="28575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53302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3C684-6A42-59D3-5C51-151481CF6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6A95C9-087D-74FF-6DC2-1F0372AD10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14F89C-8B88-6973-3EC7-1471F67EA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1/27/26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B12BE0-5E7F-E0D3-82F7-69181F13E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048B37-0C64-7DB5-9F9B-AFCAA9CE5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08099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9189811-5333-4001-A904-A91556D6F95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028" y="315743"/>
            <a:ext cx="4934857" cy="8158786"/>
          </a:xfrm>
          <a:prstGeom prst="rect">
            <a:avLst/>
          </a:prstGeom>
        </p:spPr>
      </p:pic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8871E423-0AC8-4E81-BDE1-0A51E81AAD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86700" y="1219200"/>
            <a:ext cx="3340100" cy="5595938"/>
          </a:xfrm>
          <a:solidFill>
            <a:schemeClr val="bg1"/>
          </a:solidFill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772681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EFE675-186F-42BE-A2F8-33DCBFD364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22863" y="1425367"/>
            <a:ext cx="2305049" cy="407035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defRPr sz="1467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794047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9">
            <a:extLst>
              <a:ext uri="{FF2B5EF4-FFF2-40B4-BE49-F238E27FC236}">
                <a16:creationId xmlns:a16="http://schemas.microsoft.com/office/drawing/2014/main" id="{E1F3E9B2-C36C-4A79-AC83-DAFCF9D2D0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25663" y="1508125"/>
            <a:ext cx="2246312" cy="3940175"/>
          </a:xfrm>
        </p:spPr>
        <p:txBody>
          <a:bodyPr/>
          <a:lstStyle/>
          <a:p>
            <a:endParaRPr lang="id-ID"/>
          </a:p>
        </p:txBody>
      </p:sp>
      <p:sp>
        <p:nvSpPr>
          <p:cNvPr id="7" name="Picture Placeholder 61">
            <a:extLst>
              <a:ext uri="{FF2B5EF4-FFF2-40B4-BE49-F238E27FC236}">
                <a16:creationId xmlns:a16="http://schemas.microsoft.com/office/drawing/2014/main" id="{3751BEA3-9E49-4C16-8F5B-ADF505D5A59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54088" y="2022475"/>
            <a:ext cx="989012" cy="2882900"/>
          </a:xfrm>
        </p:spPr>
        <p:txBody>
          <a:bodyPr/>
          <a:lstStyle/>
          <a:p>
            <a:endParaRPr lang="id-ID"/>
          </a:p>
        </p:txBody>
      </p:sp>
      <p:sp>
        <p:nvSpPr>
          <p:cNvPr id="8" name="Picture Placeholder 63">
            <a:extLst>
              <a:ext uri="{FF2B5EF4-FFF2-40B4-BE49-F238E27FC236}">
                <a16:creationId xmlns:a16="http://schemas.microsoft.com/office/drawing/2014/main" id="{7965C90C-AA4E-454B-ACE3-995396E817E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25963" y="2022475"/>
            <a:ext cx="1025525" cy="28829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739571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0">
            <a:extLst>
              <a:ext uri="{FF2B5EF4-FFF2-40B4-BE49-F238E27FC236}">
                <a16:creationId xmlns:a16="http://schemas.microsoft.com/office/drawing/2014/main" id="{42663D44-1579-49BF-90EA-83AA8860AD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99426" y="1876731"/>
            <a:ext cx="4484586" cy="2928747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903123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60CBF26-419D-43EB-921D-9109B1360D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2649" y="526278"/>
            <a:ext cx="4860540" cy="4455495"/>
          </a:xfrm>
          <a:prstGeom prst="rect">
            <a:avLst/>
          </a:prstGeom>
        </p:spPr>
      </p:pic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8A7D1E23-2E01-4C26-BFAF-F0B97810EE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92913" y="812800"/>
            <a:ext cx="4208462" cy="25114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047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9F7BA-3C5E-84D0-E282-0FF2FEE0A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292D1A-0CC5-5F61-7A57-314CA5D2EC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171FE2-50F8-4DB6-3692-42408CBC46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015982-7DF7-39E0-CC97-2E95E37BE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1/27/26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6BDBBD-DB73-1F6B-AA66-C4074DE62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99EB8E-1E56-C4A7-0BED-D0C3A5205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010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852926-83C1-AC8E-5C5F-872030480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6AB935-69CE-4698-41BC-32CBA90351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7671D8-8BE2-33C8-9D4F-70490D5BC8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B093A6-FF06-11CC-D9D3-94CB76BA41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045E4B-C9CE-94C2-F842-0F5D128D09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D19A5C-7BD4-9FC0-8F96-19FA6C40F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1/27/26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9DC752-B0F2-E2DC-F44A-B286C3C75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D0ECEC-2CE0-3EB1-945D-5B13C58B1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513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8ADB8-A9CC-AEEB-A0A3-9A070490F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65DDFA-6DB0-D67F-E195-81768893E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1/27/26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27E35E-208C-8F9D-0716-3A4CC85BB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4D2E41-506A-58FC-F2F0-AB5C2792A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838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58BD7F-219F-0CB8-4A7E-CE28E9D9B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1/27/26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DED60B-4FEB-2A86-911E-6614B0F01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7EF304-D883-0C94-2F61-14EC42E67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781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D6AC7D-83D6-4305-4517-D3C7BAD18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0B5D06-FE06-09F5-6C00-B728C555BB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5EDB83-FBFF-3BA7-9E8C-2E2924586F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DB9A53-2FF7-DE93-F86F-89F19336D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1/27/26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1825E3-19BE-25AD-4F4A-3A8CE8B5B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D163DE-4606-C8F1-3AB0-92620B6E9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0648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C84AEC-DD1A-089E-0FB5-E280487B1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32AFEC-86BF-D163-08B4-6F5EF65ABC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001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6ECDAA-351D-EF37-59FA-B15EECD6C9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9679C4-B688-244F-89E9-50CDC8E98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1/27/26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127BAF-62B2-D69A-43CD-81F968481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0A4E61-158E-089B-A573-97BADEBF0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722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BD2AF7-31B8-19D2-3C28-7D185ECBD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9EED1-B255-282D-336C-B65B504FB3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E3F62B-98C8-CD31-AFB2-B3C1938C44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4E9939F-90BB-479E-BA17-A2F114CD475E}" type="datetimeFigureOut">
              <a:rPr lang="en-US" smtClean="0"/>
              <a:t>1/27/26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24B152-6C10-B1AF-5B12-0E193E8A5D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2552D5-19CF-37C4-8937-755EECC543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66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7" r:id="rId12"/>
    <p:sldLayoutId id="2147483650" r:id="rId13"/>
    <p:sldLayoutId id="2147483673" r:id="rId14"/>
    <p:sldLayoutId id="2147483651" r:id="rId15"/>
    <p:sldLayoutId id="2147483659" r:id="rId16"/>
    <p:sldLayoutId id="2147483660" r:id="rId17"/>
    <p:sldLayoutId id="2147483654" r:id="rId18"/>
    <p:sldLayoutId id="2147483655" r:id="rId19"/>
    <p:sldLayoutId id="2147483656" r:id="rId20"/>
    <p:sldLayoutId id="2147483657" r:id="rId21"/>
    <p:sldLayoutId id="2147483658" r:id="rId22"/>
    <p:sldLayoutId id="2147483661" r:id="rId23"/>
    <p:sldLayoutId id="2147483662" r:id="rId24"/>
    <p:sldLayoutId id="2147483663" r:id="rId25"/>
    <p:sldLayoutId id="2147483664" r:id="rId26"/>
    <p:sldLayoutId id="2147483665" r:id="rId27"/>
    <p:sldLayoutId id="2147483666" r:id="rId28"/>
    <p:sldLayoutId id="2147483667" r:id="rId29"/>
    <p:sldLayoutId id="2147483668" r:id="rId30"/>
    <p:sldLayoutId id="2147483669" r:id="rId31"/>
    <p:sldLayoutId id="2147483670" r:id="rId32"/>
    <p:sldLayoutId id="2147483671" r:id="rId33"/>
    <p:sldLayoutId id="2147483672" r:id="rId3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001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5F87810-0406-E919-91EC-123668DC5B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799324"/>
              </p:ext>
            </p:extLst>
          </p:nvPr>
        </p:nvGraphicFramePr>
        <p:xfrm>
          <a:off x="1280160" y="525304"/>
          <a:ext cx="10454640" cy="60533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84880">
                  <a:extLst>
                    <a:ext uri="{9D8B030D-6E8A-4147-A177-3AD203B41FA5}">
                      <a16:colId xmlns:a16="http://schemas.microsoft.com/office/drawing/2014/main" val="3987895947"/>
                    </a:ext>
                  </a:extLst>
                </a:gridCol>
                <a:gridCol w="3484880">
                  <a:extLst>
                    <a:ext uri="{9D8B030D-6E8A-4147-A177-3AD203B41FA5}">
                      <a16:colId xmlns:a16="http://schemas.microsoft.com/office/drawing/2014/main" val="79781707"/>
                    </a:ext>
                  </a:extLst>
                </a:gridCol>
                <a:gridCol w="3484880">
                  <a:extLst>
                    <a:ext uri="{9D8B030D-6E8A-4147-A177-3AD203B41FA5}">
                      <a16:colId xmlns:a16="http://schemas.microsoft.com/office/drawing/2014/main" val="1150768953"/>
                    </a:ext>
                  </a:extLst>
                </a:gridCol>
              </a:tblGrid>
              <a:tr h="566958">
                <a:tc>
                  <a:txBody>
                    <a:bodyPr/>
                    <a:lstStyle/>
                    <a:p>
                      <a:pPr algn="ctr"/>
                      <a:r>
                        <a:rPr lang="en-TH" dirty="0"/>
                        <a:t>Thematic issues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TH" dirty="0"/>
                        <a:t>Top voting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TH" dirty="0"/>
                        <a:t>Ranked voting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7539771"/>
                  </a:ext>
                </a:extLst>
              </a:tr>
              <a:tr h="566958">
                <a:tc>
                  <a:txBody>
                    <a:bodyPr/>
                    <a:lstStyle/>
                    <a:p>
                      <a:r>
                        <a:rPr lang="en-TH" dirty="0"/>
                        <a:t>I. Pollution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TH" dirty="0"/>
                        <a:t>3. </a:t>
                      </a:r>
                      <a:r>
                        <a:rPr lang="en-US" dirty="0"/>
                        <a:t>Invest in land-based pollution control for coastal cities</a:t>
                      </a:r>
                      <a:endParaRPr lang="en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TH" dirty="0"/>
                        <a:t>no. 3, 6, and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7601546"/>
                  </a:ext>
                </a:extLst>
              </a:tr>
              <a:tr h="566958">
                <a:tc>
                  <a:txBody>
                    <a:bodyPr/>
                    <a:lstStyle/>
                    <a:p>
                      <a:r>
                        <a:rPr lang="en-TH" dirty="0"/>
                        <a:t>II. </a:t>
                      </a:r>
                      <a:r>
                        <a:rPr lang="en-US" dirty="0"/>
                        <a:t>Marine Habitats &amp; Ecosystems</a:t>
                      </a:r>
                      <a:endParaRPr lang="en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 Develop &amp; connect MPA &amp; OE</a:t>
                      </a:r>
                      <a:r>
                        <a:rPr lang="az-Cyrl-AZ" dirty="0"/>
                        <a:t>С</a:t>
                      </a:r>
                      <a:r>
                        <a:rPr lang="en-US" dirty="0"/>
                        <a:t>M networks</a:t>
                      </a:r>
                      <a:endParaRPr lang="en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TH" dirty="0"/>
                        <a:t>no. 2, 1, and 6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2480470"/>
                  </a:ext>
                </a:extLst>
              </a:tr>
              <a:tr h="1533207">
                <a:tc>
                  <a:txBody>
                    <a:bodyPr/>
                    <a:lstStyle/>
                    <a:p>
                      <a:r>
                        <a:rPr lang="en-TH" dirty="0"/>
                        <a:t>III. </a:t>
                      </a:r>
                      <a:r>
                        <a:rPr lang="en-US" dirty="0"/>
                        <a:t>Sustainable Fisheries Management</a:t>
                      </a:r>
                    </a:p>
                    <a:p>
                      <a:endParaRPr lang="en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 Gulf of Thailand (Recovery Challenge): Drastically reduce fishing capacity (especially bottom trawlers) and enhance bilateral cooperation and enforcement</a:t>
                      </a:r>
                      <a:endParaRPr lang="en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TH" dirty="0"/>
                        <a:t>no. 1, and 2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9015064"/>
                  </a:ext>
                </a:extLst>
              </a:tr>
              <a:tr h="806951">
                <a:tc>
                  <a:txBody>
                    <a:bodyPr/>
                    <a:lstStyle/>
                    <a:p>
                      <a:r>
                        <a:rPr lang="en-TH" dirty="0"/>
                        <a:t>IV. </a:t>
                      </a:r>
                      <a:r>
                        <a:rPr lang="en-US" dirty="0"/>
                        <a:t>Climate Change Adaptation</a:t>
                      </a:r>
                      <a:endParaRPr lang="en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 Establish Integrated Early Warning Systems (EWS) with community preparedness</a:t>
                      </a:r>
                      <a:endParaRPr lang="en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TH" dirty="0"/>
                        <a:t>no. 1 and 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1417766"/>
                  </a:ext>
                </a:extLst>
              </a:tr>
              <a:tr h="566958">
                <a:tc>
                  <a:txBody>
                    <a:bodyPr/>
                    <a:lstStyle/>
                    <a:p>
                      <a:r>
                        <a:rPr lang="en-TH" dirty="0"/>
                        <a:t>V. </a:t>
                      </a:r>
                      <a:r>
                        <a:rPr lang="en-US" dirty="0"/>
                        <a:t>Socioeconomic &amp; Livelihoods</a:t>
                      </a:r>
                      <a:endParaRPr lang="en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 Ensure inclusive community participation in decision-making</a:t>
                      </a:r>
                      <a:endParaRPr lang="en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TH" dirty="0"/>
                        <a:t>no. 2 and 1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834479"/>
                  </a:ext>
                </a:extLst>
              </a:tr>
              <a:tr h="806951">
                <a:tc>
                  <a:txBody>
                    <a:bodyPr/>
                    <a:lstStyle/>
                    <a:p>
                      <a:r>
                        <a:rPr lang="en-US" dirty="0"/>
                        <a:t>VI. Governance and Collaboration</a:t>
                      </a:r>
                      <a:endParaRPr lang="en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 Establish effective transboundary governance mechanisms</a:t>
                      </a:r>
                      <a:endParaRPr lang="en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TH" dirty="0"/>
                        <a:t>no. 3 and 4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7316366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74421A95-1F6C-3A0C-0234-1B11809B844A}"/>
              </a:ext>
            </a:extLst>
          </p:cNvPr>
          <p:cNvSpPr txBox="1"/>
          <p:nvPr/>
        </p:nvSpPr>
        <p:spPr>
          <a:xfrm>
            <a:off x="5585460" y="94672"/>
            <a:ext cx="184404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TH" b="1" dirty="0"/>
              <a:t>THAILAND</a:t>
            </a:r>
          </a:p>
        </p:txBody>
      </p:sp>
    </p:spTree>
    <p:extLst>
      <p:ext uri="{BB962C8B-B14F-4D97-AF65-F5344CB8AC3E}">
        <p14:creationId xmlns:p14="http://schemas.microsoft.com/office/powerpoint/2010/main" val="40833875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</TotalTime>
  <Words>147</Words>
  <Application>Microsoft Macintosh PowerPoint</Application>
  <PresentationFormat>Widescreen</PresentationFormat>
  <Paragraphs>23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Calibri</vt:lpstr>
      <vt:lpstr>Roboto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Ade Putra</dc:creator>
  <cp:lastModifiedBy>Suwimol Sereepaowong</cp:lastModifiedBy>
  <cp:revision>829</cp:revision>
  <dcterms:created xsi:type="dcterms:W3CDTF">2017-04-05T12:34:05Z</dcterms:created>
  <dcterms:modified xsi:type="dcterms:W3CDTF">2026-01-27T05:10:24Z</dcterms:modified>
</cp:coreProperties>
</file>