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4" r:id="rId1"/>
  </p:sldMasterIdLst>
  <p:notesMasterIdLst>
    <p:notesMasterId r:id="rId15"/>
  </p:notesMasterIdLst>
  <p:handoutMasterIdLst>
    <p:handoutMasterId r:id="rId16"/>
  </p:handoutMasterIdLst>
  <p:sldIdLst>
    <p:sldId id="259" r:id="rId2"/>
    <p:sldId id="305" r:id="rId3"/>
    <p:sldId id="309" r:id="rId4"/>
    <p:sldId id="310" r:id="rId5"/>
    <p:sldId id="311" r:id="rId6"/>
    <p:sldId id="318" r:id="rId7"/>
    <p:sldId id="312" r:id="rId8"/>
    <p:sldId id="313" r:id="rId9"/>
    <p:sldId id="314" r:id="rId10"/>
    <p:sldId id="315" r:id="rId11"/>
    <p:sldId id="316" r:id="rId12"/>
    <p:sldId id="317" r:id="rId13"/>
    <p:sldId id="301" r:id="rId14"/>
  </p:sldIdLst>
  <p:sldSz cx="12192000" cy="6858000"/>
  <p:notesSz cx="6858000" cy="9144000"/>
  <p:defaultTextStyle>
    <a:defPPr>
      <a:defRPr lang="en-001"/>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EC2B"/>
    <a:srgbClr val="2B3C94"/>
    <a:srgbClr val="FFFFCC"/>
    <a:srgbClr val="4AA049"/>
    <a:srgbClr val="5B9BD5"/>
    <a:srgbClr val="F3C829"/>
    <a:srgbClr val="2068AB"/>
    <a:srgbClr val="2C3A93"/>
    <a:srgbClr val="2D3892"/>
    <a:srgbClr val="2D36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549" autoAdjust="0"/>
    <p:restoredTop sz="94660"/>
  </p:normalViewPr>
  <p:slideViewPr>
    <p:cSldViewPr snapToGrid="0">
      <p:cViewPr varScale="1">
        <p:scale>
          <a:sx n="81" d="100"/>
          <a:sy n="81" d="100"/>
        </p:scale>
        <p:origin x="192" y="904"/>
      </p:cViewPr>
      <p:guideLst>
        <p:guide orient="horz" pos="2160"/>
        <p:guide pos="3840"/>
      </p:guideLst>
    </p:cSldViewPr>
  </p:slideViewPr>
  <p:notesTextViewPr>
    <p:cViewPr>
      <p:scale>
        <a:sx n="3" d="2"/>
        <a:sy n="3" d="2"/>
      </p:scale>
      <p:origin x="0" y="0"/>
    </p:cViewPr>
  </p:notesTextViewPr>
  <p:sorterViewPr>
    <p:cViewPr>
      <p:scale>
        <a:sx n="50" d="100"/>
        <a:sy n="50" d="100"/>
      </p:scale>
      <p:origin x="0" y="0"/>
    </p:cViewPr>
  </p:sorterViewPr>
  <p:notesViewPr>
    <p:cSldViewPr snapToGrid="0">
      <p:cViewPr varScale="1">
        <p:scale>
          <a:sx n="55" d="100"/>
          <a:sy n="55" d="100"/>
        </p:scale>
        <p:origin x="2880"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Book7"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5317279844329804"/>
          <c:y val="9.5628415300546443E-2"/>
          <c:w val="0.45055095483754187"/>
          <c:h val="0.856785422314014"/>
        </c:manualLayout>
      </c:layout>
      <c:pieChart>
        <c:varyColors val="1"/>
        <c:ser>
          <c:idx val="0"/>
          <c:order val="0"/>
          <c:dPt>
            <c:idx val="0"/>
            <c:bubble3D val="0"/>
            <c:spPr>
              <a:gradFill rotWithShape="1">
                <a:gsLst>
                  <a:gs pos="0">
                    <a:schemeClr val="accent6">
                      <a:lumMod val="110000"/>
                      <a:satMod val="105000"/>
                      <a:tint val="67000"/>
                    </a:schemeClr>
                  </a:gs>
                  <a:gs pos="50000">
                    <a:schemeClr val="accent6">
                      <a:lumMod val="105000"/>
                      <a:satMod val="103000"/>
                      <a:tint val="73000"/>
                    </a:schemeClr>
                  </a:gs>
                  <a:gs pos="100000">
                    <a:schemeClr val="accent6">
                      <a:lumMod val="105000"/>
                      <a:satMod val="109000"/>
                      <a:tint val="81000"/>
                    </a:schemeClr>
                  </a:gs>
                </a:gsLst>
                <a:lin ang="5400000" scaled="0"/>
              </a:gradFill>
              <a:ln w="9525" cap="flat" cmpd="sng" algn="ctr">
                <a:solidFill>
                  <a:schemeClr val="accent6">
                    <a:shade val="95000"/>
                  </a:schemeClr>
                </a:solidFill>
                <a:round/>
              </a:ln>
              <a:effectLst/>
            </c:spPr>
            <c:extLst>
              <c:ext xmlns:c16="http://schemas.microsoft.com/office/drawing/2014/chart" uri="{C3380CC4-5D6E-409C-BE32-E72D297353CC}">
                <c16:uniqueId val="{00000001-2958-6647-AA79-ABC8AE5F4922}"/>
              </c:ext>
            </c:extLst>
          </c:dPt>
          <c:dPt>
            <c:idx val="1"/>
            <c:bubble3D val="0"/>
            <c:spPr>
              <a:gradFill rotWithShape="1">
                <a:gsLst>
                  <a:gs pos="0">
                    <a:schemeClr val="accent5">
                      <a:lumMod val="110000"/>
                      <a:satMod val="105000"/>
                      <a:tint val="67000"/>
                    </a:schemeClr>
                  </a:gs>
                  <a:gs pos="50000">
                    <a:schemeClr val="accent5">
                      <a:lumMod val="105000"/>
                      <a:satMod val="103000"/>
                      <a:tint val="73000"/>
                    </a:schemeClr>
                  </a:gs>
                  <a:gs pos="100000">
                    <a:schemeClr val="accent5">
                      <a:lumMod val="105000"/>
                      <a:satMod val="109000"/>
                      <a:tint val="81000"/>
                    </a:schemeClr>
                  </a:gs>
                </a:gsLst>
                <a:lin ang="5400000" scaled="0"/>
              </a:gradFill>
              <a:ln w="9525" cap="flat" cmpd="sng" algn="ctr">
                <a:solidFill>
                  <a:schemeClr val="accent5">
                    <a:shade val="95000"/>
                  </a:schemeClr>
                </a:solidFill>
                <a:round/>
              </a:ln>
              <a:effectLst/>
            </c:spPr>
            <c:extLst>
              <c:ext xmlns:c16="http://schemas.microsoft.com/office/drawing/2014/chart" uri="{C3380CC4-5D6E-409C-BE32-E72D297353CC}">
                <c16:uniqueId val="{00000003-2958-6647-AA79-ABC8AE5F4922}"/>
              </c:ext>
            </c:extLst>
          </c:dPt>
          <c:dPt>
            <c:idx val="2"/>
            <c:bubble3D val="0"/>
            <c:spPr>
              <a:gradFill rotWithShape="1">
                <a:gsLst>
                  <a:gs pos="0">
                    <a:schemeClr val="accent4">
                      <a:lumMod val="110000"/>
                      <a:satMod val="105000"/>
                      <a:tint val="67000"/>
                    </a:schemeClr>
                  </a:gs>
                  <a:gs pos="50000">
                    <a:schemeClr val="accent4">
                      <a:lumMod val="105000"/>
                      <a:satMod val="103000"/>
                      <a:tint val="73000"/>
                    </a:schemeClr>
                  </a:gs>
                  <a:gs pos="100000">
                    <a:schemeClr val="accent4">
                      <a:lumMod val="105000"/>
                      <a:satMod val="109000"/>
                      <a:tint val="81000"/>
                    </a:schemeClr>
                  </a:gs>
                </a:gsLst>
                <a:lin ang="5400000" scaled="0"/>
              </a:gradFill>
              <a:ln w="9525" cap="flat" cmpd="sng" algn="ctr">
                <a:solidFill>
                  <a:schemeClr val="accent4">
                    <a:shade val="95000"/>
                  </a:schemeClr>
                </a:solidFill>
                <a:round/>
              </a:ln>
              <a:effectLst/>
            </c:spPr>
            <c:extLst>
              <c:ext xmlns:c16="http://schemas.microsoft.com/office/drawing/2014/chart" uri="{C3380CC4-5D6E-409C-BE32-E72D297353CC}">
                <c16:uniqueId val="{00000005-2958-6647-AA79-ABC8AE5F4922}"/>
              </c:ext>
            </c:extLst>
          </c:dPt>
          <c:dPt>
            <c:idx val="3"/>
            <c:bubble3D val="0"/>
            <c:spPr>
              <a:gradFill rotWithShape="1">
                <a:gsLst>
                  <a:gs pos="0">
                    <a:schemeClr val="accent6">
                      <a:lumMod val="60000"/>
                      <a:lumMod val="110000"/>
                      <a:satMod val="105000"/>
                      <a:tint val="67000"/>
                    </a:schemeClr>
                  </a:gs>
                  <a:gs pos="50000">
                    <a:schemeClr val="accent6">
                      <a:lumMod val="60000"/>
                      <a:lumMod val="105000"/>
                      <a:satMod val="103000"/>
                      <a:tint val="73000"/>
                    </a:schemeClr>
                  </a:gs>
                  <a:gs pos="100000">
                    <a:schemeClr val="accent6">
                      <a:lumMod val="60000"/>
                      <a:lumMod val="105000"/>
                      <a:satMod val="109000"/>
                      <a:tint val="81000"/>
                    </a:schemeClr>
                  </a:gs>
                </a:gsLst>
                <a:lin ang="5400000" scaled="0"/>
              </a:gradFill>
              <a:ln w="9525" cap="flat" cmpd="sng" algn="ctr">
                <a:solidFill>
                  <a:schemeClr val="accent6">
                    <a:lumMod val="60000"/>
                    <a:shade val="95000"/>
                  </a:schemeClr>
                </a:solidFill>
                <a:round/>
              </a:ln>
              <a:effectLst/>
            </c:spPr>
            <c:extLst>
              <c:ext xmlns:c16="http://schemas.microsoft.com/office/drawing/2014/chart" uri="{C3380CC4-5D6E-409C-BE32-E72D297353CC}">
                <c16:uniqueId val="{00000007-2958-6647-AA79-ABC8AE5F4922}"/>
              </c:ext>
            </c:extLst>
          </c:dPt>
          <c:dPt>
            <c:idx val="4"/>
            <c:bubble3D val="0"/>
            <c:spPr>
              <a:gradFill rotWithShape="1">
                <a:gsLst>
                  <a:gs pos="0">
                    <a:schemeClr val="accent5">
                      <a:lumMod val="60000"/>
                      <a:lumMod val="110000"/>
                      <a:satMod val="105000"/>
                      <a:tint val="67000"/>
                    </a:schemeClr>
                  </a:gs>
                  <a:gs pos="50000">
                    <a:schemeClr val="accent5">
                      <a:lumMod val="60000"/>
                      <a:lumMod val="105000"/>
                      <a:satMod val="103000"/>
                      <a:tint val="73000"/>
                    </a:schemeClr>
                  </a:gs>
                  <a:gs pos="100000">
                    <a:schemeClr val="accent5">
                      <a:lumMod val="60000"/>
                      <a:lumMod val="105000"/>
                      <a:satMod val="109000"/>
                      <a:tint val="81000"/>
                    </a:schemeClr>
                  </a:gs>
                </a:gsLst>
                <a:lin ang="5400000" scaled="0"/>
              </a:gradFill>
              <a:ln w="9525" cap="flat" cmpd="sng" algn="ctr">
                <a:solidFill>
                  <a:schemeClr val="accent5">
                    <a:lumMod val="60000"/>
                    <a:shade val="95000"/>
                  </a:schemeClr>
                </a:solidFill>
                <a:round/>
              </a:ln>
              <a:effectLst/>
            </c:spPr>
            <c:extLst>
              <c:ext xmlns:c16="http://schemas.microsoft.com/office/drawing/2014/chart" uri="{C3380CC4-5D6E-409C-BE32-E72D297353CC}">
                <c16:uniqueId val="{00000009-2958-6647-AA79-ABC8AE5F4922}"/>
              </c:ext>
            </c:extLst>
          </c:dPt>
          <c:dPt>
            <c:idx val="5"/>
            <c:bubble3D val="0"/>
            <c:spPr>
              <a:gradFill rotWithShape="1">
                <a:gsLst>
                  <a:gs pos="0">
                    <a:schemeClr val="accent4">
                      <a:lumMod val="60000"/>
                      <a:lumMod val="110000"/>
                      <a:satMod val="105000"/>
                      <a:tint val="67000"/>
                    </a:schemeClr>
                  </a:gs>
                  <a:gs pos="50000">
                    <a:schemeClr val="accent4">
                      <a:lumMod val="60000"/>
                      <a:lumMod val="105000"/>
                      <a:satMod val="103000"/>
                      <a:tint val="73000"/>
                    </a:schemeClr>
                  </a:gs>
                  <a:gs pos="100000">
                    <a:schemeClr val="accent4">
                      <a:lumMod val="60000"/>
                      <a:lumMod val="105000"/>
                      <a:satMod val="109000"/>
                      <a:tint val="81000"/>
                    </a:schemeClr>
                  </a:gs>
                </a:gsLst>
                <a:lin ang="5400000" scaled="0"/>
              </a:gradFill>
              <a:ln w="9525" cap="flat" cmpd="sng" algn="ctr">
                <a:solidFill>
                  <a:schemeClr val="accent4">
                    <a:lumMod val="60000"/>
                    <a:shade val="95000"/>
                  </a:schemeClr>
                </a:solidFill>
                <a:round/>
              </a:ln>
              <a:effectLst/>
            </c:spPr>
            <c:extLst>
              <c:ext xmlns:c16="http://schemas.microsoft.com/office/drawing/2014/chart" uri="{C3380CC4-5D6E-409C-BE32-E72D297353CC}">
                <c16:uniqueId val="{0000000B-2958-6647-AA79-ABC8AE5F4922}"/>
              </c:ext>
            </c:extLst>
          </c:dPt>
          <c:dPt>
            <c:idx val="6"/>
            <c:bubble3D val="0"/>
            <c:spPr>
              <a:gradFill rotWithShape="1">
                <a:gsLst>
                  <a:gs pos="0">
                    <a:schemeClr val="accent6">
                      <a:lumMod val="80000"/>
                      <a:lumOff val="20000"/>
                      <a:lumMod val="110000"/>
                      <a:satMod val="105000"/>
                      <a:tint val="67000"/>
                    </a:schemeClr>
                  </a:gs>
                  <a:gs pos="50000">
                    <a:schemeClr val="accent6">
                      <a:lumMod val="80000"/>
                      <a:lumOff val="20000"/>
                      <a:lumMod val="105000"/>
                      <a:satMod val="103000"/>
                      <a:tint val="73000"/>
                    </a:schemeClr>
                  </a:gs>
                  <a:gs pos="100000">
                    <a:schemeClr val="accent6">
                      <a:lumMod val="80000"/>
                      <a:lumOff val="20000"/>
                      <a:lumMod val="105000"/>
                      <a:satMod val="109000"/>
                      <a:tint val="81000"/>
                    </a:schemeClr>
                  </a:gs>
                </a:gsLst>
                <a:lin ang="5400000" scaled="0"/>
              </a:gradFill>
              <a:ln w="9525" cap="flat" cmpd="sng" algn="ctr">
                <a:solidFill>
                  <a:schemeClr val="accent6">
                    <a:lumMod val="80000"/>
                    <a:lumOff val="20000"/>
                    <a:shade val="95000"/>
                  </a:schemeClr>
                </a:solidFill>
                <a:round/>
              </a:ln>
              <a:effectLst/>
            </c:spPr>
            <c:extLst>
              <c:ext xmlns:c16="http://schemas.microsoft.com/office/drawing/2014/chart" uri="{C3380CC4-5D6E-409C-BE32-E72D297353CC}">
                <c16:uniqueId val="{0000000D-2958-6647-AA79-ABC8AE5F4922}"/>
              </c:ext>
            </c:extLst>
          </c:dPt>
          <c:dPt>
            <c:idx val="7"/>
            <c:bubble3D val="0"/>
            <c:spPr>
              <a:gradFill rotWithShape="1">
                <a:gsLst>
                  <a:gs pos="0">
                    <a:schemeClr val="accent5">
                      <a:lumMod val="80000"/>
                      <a:lumOff val="20000"/>
                      <a:lumMod val="110000"/>
                      <a:satMod val="105000"/>
                      <a:tint val="67000"/>
                    </a:schemeClr>
                  </a:gs>
                  <a:gs pos="50000">
                    <a:schemeClr val="accent5">
                      <a:lumMod val="80000"/>
                      <a:lumOff val="20000"/>
                      <a:lumMod val="105000"/>
                      <a:satMod val="103000"/>
                      <a:tint val="73000"/>
                    </a:schemeClr>
                  </a:gs>
                  <a:gs pos="100000">
                    <a:schemeClr val="accent5">
                      <a:lumMod val="80000"/>
                      <a:lumOff val="20000"/>
                      <a:lumMod val="105000"/>
                      <a:satMod val="109000"/>
                      <a:tint val="81000"/>
                    </a:schemeClr>
                  </a:gs>
                </a:gsLst>
                <a:lin ang="5400000" scaled="0"/>
              </a:gradFill>
              <a:ln w="9525" cap="flat" cmpd="sng" algn="ctr">
                <a:solidFill>
                  <a:schemeClr val="accent5">
                    <a:lumMod val="80000"/>
                    <a:lumOff val="20000"/>
                    <a:shade val="95000"/>
                  </a:schemeClr>
                </a:solidFill>
                <a:round/>
              </a:ln>
              <a:effectLst/>
            </c:spPr>
            <c:extLst>
              <c:ext xmlns:c16="http://schemas.microsoft.com/office/drawing/2014/chart" uri="{C3380CC4-5D6E-409C-BE32-E72D297353CC}">
                <c16:uniqueId val="{0000000F-2958-6647-AA79-ABC8AE5F4922}"/>
              </c:ext>
            </c:extLst>
          </c:dPt>
          <c:dLbls>
            <c:dLbl>
              <c:idx val="4"/>
              <c:layout>
                <c:manualLayout>
                  <c:x val="6.1152310163815733E-2"/>
                  <c:y val="-6.8126730060381796E-5"/>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9-2958-6647-AA79-ABC8AE5F4922}"/>
                </c:ext>
              </c:extLst>
            </c:dLbl>
            <c:dLbl>
              <c:idx val="6"/>
              <c:layout>
                <c:manualLayout>
                  <c:x val="-1.5801769390895105E-2"/>
                  <c:y val="-1.1860442130926103E-4"/>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D-2958-6647-AA79-ABC8AE5F4922}"/>
                </c:ext>
              </c:extLst>
            </c:dLbl>
            <c:spPr>
              <a:noFill/>
              <a:ln>
                <a:noFill/>
              </a:ln>
              <a:effectLst/>
            </c:spPr>
            <c:txPr>
              <a:bodyPr rot="0" spcFirstLastPara="1" vertOverflow="ellipsis" vert="horz" wrap="square" anchor="ctr" anchorCtr="1"/>
              <a:lstStyle/>
              <a:p>
                <a:pPr>
                  <a:defRPr sz="800" b="0" i="0" u="none" strike="noStrike" kern="1200" baseline="0">
                    <a:solidFill>
                      <a:schemeClr val="dk1"/>
                    </a:solidFill>
                    <a:latin typeface="Arial" panose="020B0604020202020204" pitchFamily="34" charset="0"/>
                    <a:ea typeface="+mn-ea"/>
                    <a:cs typeface="Arial" panose="020B0604020202020204" pitchFamily="34" charset="0"/>
                  </a:defRPr>
                </a:pPr>
                <a:endParaRPr lang="en-US"/>
              </a:p>
            </c:txPr>
            <c:showLegendKey val="0"/>
            <c:showVal val="0"/>
            <c:showCatName val="1"/>
            <c:showSerName val="0"/>
            <c:showPercent val="1"/>
            <c:showBubbleSize val="0"/>
            <c:showLeaderLines val="1"/>
            <c:leaderLines>
              <c:spPr>
                <a:ln w="9525">
                  <a:solidFill>
                    <a:schemeClr val="tx1">
                      <a:lumMod val="35000"/>
                      <a:lumOff val="65000"/>
                    </a:schemeClr>
                  </a:solidFill>
                </a:ln>
                <a:effectLst/>
              </c:spPr>
            </c:leaderLines>
            <c:extLst>
              <c:ext xmlns:c15="http://schemas.microsoft.com/office/drawing/2012/chart" uri="{CE6537A1-D6FC-4f65-9D91-7224C49458BB}"/>
            </c:extLst>
          </c:dLbls>
          <c:cat>
            <c:strRef>
              <c:f>Sheet2!$C$16:$C$23</c:f>
              <c:strCache>
                <c:ptCount val="8"/>
                <c:pt idx="0">
                  <c:v>Fisheries and aquaculture</c:v>
                </c:pt>
                <c:pt idx="1">
                  <c:v>Crude petroleum and natural gas</c:v>
                </c:pt>
                <c:pt idx="2">
                  <c:v>Seafood processing and preserved</c:v>
                </c:pt>
                <c:pt idx="3">
                  <c:v>Manufacture of coke and refined petroleum products</c:v>
                </c:pt>
                <c:pt idx="4">
                  <c:v>Manufacture of ships and boats</c:v>
                </c:pt>
                <c:pt idx="5">
                  <c:v>Marine transportation</c:v>
                </c:pt>
                <c:pt idx="6">
                  <c:v>Offshore wind electric</c:v>
                </c:pt>
                <c:pt idx="7">
                  <c:v>Marine tourism</c:v>
                </c:pt>
              </c:strCache>
            </c:strRef>
          </c:cat>
          <c:val>
            <c:numRef>
              <c:f>Sheet2!$D$16:$D$23</c:f>
              <c:numCache>
                <c:formatCode>_(* #,##0_);_(* \(#,##0\);_(* "-"??_);_(@_)</c:formatCode>
                <c:ptCount val="8"/>
                <c:pt idx="0">
                  <c:v>1824.3636363636363</c:v>
                </c:pt>
                <c:pt idx="1">
                  <c:v>25018.363636363636</c:v>
                </c:pt>
                <c:pt idx="2">
                  <c:v>14359.181818181818</c:v>
                </c:pt>
                <c:pt idx="3">
                  <c:v>27075</c:v>
                </c:pt>
                <c:pt idx="4">
                  <c:v>7281.818181818182</c:v>
                </c:pt>
                <c:pt idx="5">
                  <c:v>24983.363636363636</c:v>
                </c:pt>
                <c:pt idx="6">
                  <c:v>1752.5454545454545</c:v>
                </c:pt>
                <c:pt idx="7">
                  <c:v>57031.909090909088</c:v>
                </c:pt>
              </c:numCache>
            </c:numRef>
          </c:val>
          <c:extLst>
            <c:ext xmlns:c16="http://schemas.microsoft.com/office/drawing/2014/chart" uri="{C3380CC4-5D6E-409C-BE32-E72D297353CC}">
              <c16:uniqueId val="{00000010-2958-6647-AA79-ABC8AE5F4922}"/>
            </c:ext>
          </c:extLst>
        </c:ser>
        <c:dLbls>
          <c:showLegendKey val="0"/>
          <c:showVal val="0"/>
          <c:showCatName val="1"/>
          <c:showSerName val="0"/>
          <c:showPercent val="1"/>
          <c:showBubbleSize val="0"/>
          <c:showLeaderLines val="1"/>
        </c:dLbls>
        <c:firstSliceAng val="0"/>
      </c:pie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solidFill>
      <a:schemeClr val="bg1"/>
    </a:solidFill>
    <a:ln w="9525" cap="flat" cmpd="sng" algn="ctr">
      <a:noFill/>
      <a:round/>
    </a:ln>
    <a:effectLst/>
  </c:spPr>
  <c:txPr>
    <a:bodyPr/>
    <a:lstStyle/>
    <a:p>
      <a:pPr>
        <a:defRPr>
          <a:solidFill>
            <a:schemeClr val="dk1"/>
          </a:solidFill>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4">
  <cs:axisTitle>
    <cs:lnRef idx="0"/>
    <cs:fillRef idx="0"/>
    <cs:effectRef idx="0"/>
    <cs:fontRef idx="minor">
      <a:schemeClr val="tx1">
        <a:lumMod val="50000"/>
        <a:lumOff val="50000"/>
      </a:schemeClr>
    </cs:fontRef>
    <cs:defRPr sz="900" kern="1200" cap="all"/>
  </cs:axisTitle>
  <cs:category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65000"/>
        <a:lumOff val="3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fillRef idx="2">
      <cs:styleClr val="auto"/>
    </cs:fillRef>
    <cs:effectRef idx="1"/>
    <cs:fontRef idx="minor">
      <a:schemeClr val="dk1"/>
    </cs:fontRef>
    <cs:spPr/>
  </cs:dataPoint3D>
  <cs:dataPointLine>
    <cs:lnRef idx="0">
      <cs:styleClr val="auto"/>
    </cs:lnRef>
    <cs:fillRef idx="2">
      <cs:styleClr val="auto"/>
    </cs:fillRef>
    <cs:effectRef idx="1"/>
    <cs:fontRef idx="minor">
      <a:schemeClr val="dk1"/>
    </cs:fontRef>
    <cs:spPr>
      <a:ln w="15875" cap="rnd">
        <a:solidFill>
          <a:schemeClr val="phClr"/>
        </a:solidFill>
        <a:round/>
      </a:ln>
    </cs:spPr>
  </cs:dataPointLine>
  <cs:dataPointMarker>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Marker>
  <cs:dataPointMarkerLayout symbol="circle" size="4"/>
  <cs:dataPointWireframe>
    <cs:lnRef idx="0">
      <cs:styleClr val="auto"/>
    </cs:lnRef>
    <cs:fillRef idx="2"/>
    <cs:effectRef idx="0"/>
    <cs:fontRef idx="minor">
      <a:schemeClr val="dk1"/>
    </cs:fontRef>
    <cs:spPr>
      <a:ln w="9525" cap="rnd">
        <a:solidFill>
          <a:schemeClr val="phClr"/>
        </a:solidFill>
        <a:round/>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prstDash val="dash"/>
      </a:ln>
    </cs:spPr>
  </cs:dropLine>
  <cs:errorBar>
    <cs:lnRef idx="0"/>
    <cs:fillRef idx="0"/>
    <cs:effectRef idx="0"/>
    <cs:fontRef idx="minor">
      <a:schemeClr val="dk1"/>
    </cs:fontRef>
    <cs:spPr>
      <a:ln w="9525">
        <a:solidFill>
          <a:schemeClr val="tx1">
            <a:lumMod val="50000"/>
            <a:lumOff val="50000"/>
          </a:schemeClr>
        </a:solidFill>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prstDash val="dash"/>
      </a:ln>
    </cs:spPr>
  </cs:seriesLine>
  <cs:title>
    <cs:lnRef idx="0"/>
    <cs:fillRef idx="0"/>
    <cs:effectRef idx="0"/>
    <cs:fontRef idx="minor">
      <a:schemeClr val="tx1">
        <a:lumMod val="50000"/>
        <a:lumOff val="50000"/>
      </a:schemeClr>
    </cs:fontRef>
    <cs:defRPr sz="1400" kern="1200" cap="none" spc="20" baseline="0"/>
  </cs:title>
  <cs:trendline>
    <cs:lnRef idx="0">
      <cs:styleClr val="auto"/>
    </cs:lnRef>
    <cs:fillRef idx="2"/>
    <cs:effectRef idx="0"/>
    <cs:fontRef idx="minor">
      <a:schemeClr val="dk1"/>
    </cs:fontRef>
    <cs:spPr>
      <a:ln w="9525" cap="rnd">
        <a:solidFill>
          <a:schemeClr val="phClr"/>
        </a:solidFill>
      </a:ln>
    </cs:spPr>
  </cs:trendline>
  <cs:trendlineLabel>
    <cs:lnRef idx="0"/>
    <cs:fillRef idx="0"/>
    <cs:effectRef idx="0"/>
    <cs:fontRef idx="minor">
      <a:schemeClr val="tx1">
        <a:lumMod val="50000"/>
        <a:lumOff val="50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50000"/>
        <a:lumOff val="50000"/>
      </a:schemeClr>
    </cs:fontRef>
    <cs:defRPr sz="900"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46D25C2-E73E-445F-9AB7-1DB1C731FF64}" type="datetimeFigureOut">
              <a:rPr lang="en-US" smtClean="0"/>
              <a:t>1/26/26</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CECF442-DBE7-4BAC-ACF7-D75621452DF4}" type="slidenum">
              <a:rPr lang="en-US" smtClean="0"/>
              <a:t>‹#›</a:t>
            </a:fld>
            <a:endParaRPr lang="en-US" dirty="0"/>
          </a:p>
        </p:txBody>
      </p:sp>
    </p:spTree>
    <p:extLst>
      <p:ext uri="{BB962C8B-B14F-4D97-AF65-F5344CB8AC3E}">
        <p14:creationId xmlns:p14="http://schemas.microsoft.com/office/powerpoint/2010/main" val="898958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77F4D77-93D2-466B-AD15-6DB0706EB917}" type="datetimeFigureOut">
              <a:rPr lang="en-US" smtClean="0"/>
              <a:t>1/26/26</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FFE8BC-2593-4B05-A319-550D1207BBB5}" type="slidenum">
              <a:rPr lang="en-US" smtClean="0"/>
              <a:t>‹#›</a:t>
            </a:fld>
            <a:endParaRPr lang="en-US" dirty="0"/>
          </a:p>
        </p:txBody>
      </p:sp>
    </p:spTree>
    <p:extLst>
      <p:ext uri="{BB962C8B-B14F-4D97-AF65-F5344CB8AC3E}">
        <p14:creationId xmlns:p14="http://schemas.microsoft.com/office/powerpoint/2010/main" val="36011716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34948E-2FA0-83FF-387E-B303ABF8392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001"/>
          </a:p>
        </p:txBody>
      </p:sp>
      <p:sp>
        <p:nvSpPr>
          <p:cNvPr id="3" name="Subtitle 2">
            <a:extLst>
              <a:ext uri="{FF2B5EF4-FFF2-40B4-BE49-F238E27FC236}">
                <a16:creationId xmlns:a16="http://schemas.microsoft.com/office/drawing/2014/main" id="{757BFF93-66B4-64CA-29E5-CF4DAEE588F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001"/>
          </a:p>
        </p:txBody>
      </p:sp>
      <p:sp>
        <p:nvSpPr>
          <p:cNvPr id="4" name="Date Placeholder 3">
            <a:extLst>
              <a:ext uri="{FF2B5EF4-FFF2-40B4-BE49-F238E27FC236}">
                <a16:creationId xmlns:a16="http://schemas.microsoft.com/office/drawing/2014/main" id="{4EB5B6B3-D7C4-8AFA-7506-D48A3956FB18}"/>
              </a:ext>
            </a:extLst>
          </p:cNvPr>
          <p:cNvSpPr>
            <a:spLocks noGrp="1"/>
          </p:cNvSpPr>
          <p:nvPr>
            <p:ph type="dt" sz="half" idx="10"/>
          </p:nvPr>
        </p:nvSpPr>
        <p:spPr/>
        <p:txBody>
          <a:bodyPr/>
          <a:lstStyle/>
          <a:p>
            <a:fld id="{C4E9939F-90BB-479E-BA17-A2F114CD475E}" type="datetimeFigureOut">
              <a:rPr lang="en-US" smtClean="0"/>
              <a:t>1/26/26</a:t>
            </a:fld>
            <a:endParaRPr lang="en-US" dirty="0"/>
          </a:p>
        </p:txBody>
      </p:sp>
      <p:sp>
        <p:nvSpPr>
          <p:cNvPr id="5" name="Footer Placeholder 4">
            <a:extLst>
              <a:ext uri="{FF2B5EF4-FFF2-40B4-BE49-F238E27FC236}">
                <a16:creationId xmlns:a16="http://schemas.microsoft.com/office/drawing/2014/main" id="{C846ECF6-068C-36E4-EF35-3064D094143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7A97CA1-6674-5B37-CAC9-CC518F6E88A8}"/>
              </a:ext>
            </a:extLst>
          </p:cNvPr>
          <p:cNvSpPr>
            <a:spLocks noGrp="1"/>
          </p:cNvSpPr>
          <p:nvPr>
            <p:ph type="sldNum" sz="quarter" idx="12"/>
          </p:nvPr>
        </p:nvSpPr>
        <p:spPr/>
        <p:txBody>
          <a:bodyPr/>
          <a:lstStyle/>
          <a:p>
            <a:fld id="{24658193-C1D2-4823-A3E4-7D9CB71B570F}" type="slidenum">
              <a:rPr lang="en-US" smtClean="0"/>
              <a:t>‹#›</a:t>
            </a:fld>
            <a:endParaRPr lang="en-US" dirty="0"/>
          </a:p>
        </p:txBody>
      </p:sp>
    </p:spTree>
    <p:extLst>
      <p:ext uri="{BB962C8B-B14F-4D97-AF65-F5344CB8AC3E}">
        <p14:creationId xmlns:p14="http://schemas.microsoft.com/office/powerpoint/2010/main" val="11835614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439596-626B-AEA0-C9D4-8C957D98932C}"/>
              </a:ext>
            </a:extLst>
          </p:cNvPr>
          <p:cNvSpPr>
            <a:spLocks noGrp="1"/>
          </p:cNvSpPr>
          <p:nvPr>
            <p:ph type="title"/>
          </p:nvPr>
        </p:nvSpPr>
        <p:spPr/>
        <p:txBody>
          <a:bodyPr/>
          <a:lstStyle/>
          <a:p>
            <a:r>
              <a:rPr lang="en-US"/>
              <a:t>Click to edit Master title style</a:t>
            </a:r>
            <a:endParaRPr lang="en-001"/>
          </a:p>
        </p:txBody>
      </p:sp>
      <p:sp>
        <p:nvSpPr>
          <p:cNvPr id="3" name="Vertical Text Placeholder 2">
            <a:extLst>
              <a:ext uri="{FF2B5EF4-FFF2-40B4-BE49-F238E27FC236}">
                <a16:creationId xmlns:a16="http://schemas.microsoft.com/office/drawing/2014/main" id="{40879C21-F0A5-F5DB-61B7-B61E1A32568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001"/>
          </a:p>
        </p:txBody>
      </p:sp>
      <p:sp>
        <p:nvSpPr>
          <p:cNvPr id="4" name="Date Placeholder 3">
            <a:extLst>
              <a:ext uri="{FF2B5EF4-FFF2-40B4-BE49-F238E27FC236}">
                <a16:creationId xmlns:a16="http://schemas.microsoft.com/office/drawing/2014/main" id="{B17D4B2E-4A4C-F0BE-A59A-2F99E2DAE592}"/>
              </a:ext>
            </a:extLst>
          </p:cNvPr>
          <p:cNvSpPr>
            <a:spLocks noGrp="1"/>
          </p:cNvSpPr>
          <p:nvPr>
            <p:ph type="dt" sz="half" idx="10"/>
          </p:nvPr>
        </p:nvSpPr>
        <p:spPr/>
        <p:txBody>
          <a:bodyPr/>
          <a:lstStyle/>
          <a:p>
            <a:fld id="{C4E9939F-90BB-479E-BA17-A2F114CD475E}" type="datetimeFigureOut">
              <a:rPr lang="en-US" smtClean="0"/>
              <a:t>1/26/26</a:t>
            </a:fld>
            <a:endParaRPr lang="en-US" dirty="0"/>
          </a:p>
        </p:txBody>
      </p:sp>
      <p:sp>
        <p:nvSpPr>
          <p:cNvPr id="5" name="Footer Placeholder 4">
            <a:extLst>
              <a:ext uri="{FF2B5EF4-FFF2-40B4-BE49-F238E27FC236}">
                <a16:creationId xmlns:a16="http://schemas.microsoft.com/office/drawing/2014/main" id="{769EF747-6525-5470-B373-BBED6BAD2DA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23FF8C02-71E5-4FF0-DE24-9260391E98E4}"/>
              </a:ext>
            </a:extLst>
          </p:cNvPr>
          <p:cNvSpPr>
            <a:spLocks noGrp="1"/>
          </p:cNvSpPr>
          <p:nvPr>
            <p:ph type="sldNum" sz="quarter" idx="12"/>
          </p:nvPr>
        </p:nvSpPr>
        <p:spPr/>
        <p:txBody>
          <a:bodyPr/>
          <a:lstStyle/>
          <a:p>
            <a:fld id="{24658193-C1D2-4823-A3E4-7D9CB71B570F}" type="slidenum">
              <a:rPr lang="en-US" smtClean="0"/>
              <a:t>‹#›</a:t>
            </a:fld>
            <a:endParaRPr lang="en-US" dirty="0"/>
          </a:p>
        </p:txBody>
      </p:sp>
    </p:spTree>
    <p:extLst>
      <p:ext uri="{BB962C8B-B14F-4D97-AF65-F5344CB8AC3E}">
        <p14:creationId xmlns:p14="http://schemas.microsoft.com/office/powerpoint/2010/main" val="38023299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B85D9B3-F939-724F-98E7-E255FF8D6A0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001"/>
          </a:p>
        </p:txBody>
      </p:sp>
      <p:sp>
        <p:nvSpPr>
          <p:cNvPr id="3" name="Vertical Text Placeholder 2">
            <a:extLst>
              <a:ext uri="{FF2B5EF4-FFF2-40B4-BE49-F238E27FC236}">
                <a16:creationId xmlns:a16="http://schemas.microsoft.com/office/drawing/2014/main" id="{686E7762-1765-E50C-5374-7EB03162AE8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001"/>
          </a:p>
        </p:txBody>
      </p:sp>
      <p:sp>
        <p:nvSpPr>
          <p:cNvPr id="4" name="Date Placeholder 3">
            <a:extLst>
              <a:ext uri="{FF2B5EF4-FFF2-40B4-BE49-F238E27FC236}">
                <a16:creationId xmlns:a16="http://schemas.microsoft.com/office/drawing/2014/main" id="{4BE67E8E-2B22-F3FC-6476-A401E07D4BED}"/>
              </a:ext>
            </a:extLst>
          </p:cNvPr>
          <p:cNvSpPr>
            <a:spLocks noGrp="1"/>
          </p:cNvSpPr>
          <p:nvPr>
            <p:ph type="dt" sz="half" idx="10"/>
          </p:nvPr>
        </p:nvSpPr>
        <p:spPr/>
        <p:txBody>
          <a:bodyPr/>
          <a:lstStyle/>
          <a:p>
            <a:fld id="{C4E9939F-90BB-479E-BA17-A2F114CD475E}" type="datetimeFigureOut">
              <a:rPr lang="en-US" smtClean="0"/>
              <a:t>1/26/26</a:t>
            </a:fld>
            <a:endParaRPr lang="en-US" dirty="0"/>
          </a:p>
        </p:txBody>
      </p:sp>
      <p:sp>
        <p:nvSpPr>
          <p:cNvPr id="5" name="Footer Placeholder 4">
            <a:extLst>
              <a:ext uri="{FF2B5EF4-FFF2-40B4-BE49-F238E27FC236}">
                <a16:creationId xmlns:a16="http://schemas.microsoft.com/office/drawing/2014/main" id="{40F9ACE3-DD1F-CC79-B613-1567127A4D4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8A8E137-F897-9C7A-9C6E-0C4F1967A176}"/>
              </a:ext>
            </a:extLst>
          </p:cNvPr>
          <p:cNvSpPr>
            <a:spLocks noGrp="1"/>
          </p:cNvSpPr>
          <p:nvPr>
            <p:ph type="sldNum" sz="quarter" idx="12"/>
          </p:nvPr>
        </p:nvSpPr>
        <p:spPr/>
        <p:txBody>
          <a:bodyPr/>
          <a:lstStyle/>
          <a:p>
            <a:fld id="{24658193-C1D2-4823-A3E4-7D9CB71B570F}" type="slidenum">
              <a:rPr lang="en-US" smtClean="0"/>
              <a:t>‹#›</a:t>
            </a:fld>
            <a:endParaRPr lang="en-US" dirty="0"/>
          </a:p>
        </p:txBody>
      </p:sp>
    </p:spTree>
    <p:extLst>
      <p:ext uri="{BB962C8B-B14F-4D97-AF65-F5344CB8AC3E}">
        <p14:creationId xmlns:p14="http://schemas.microsoft.com/office/powerpoint/2010/main" val="14865406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6" name="Picture Placeholder 15">
            <a:extLst>
              <a:ext uri="{FF2B5EF4-FFF2-40B4-BE49-F238E27FC236}">
                <a16:creationId xmlns:a16="http://schemas.microsoft.com/office/drawing/2014/main" id="{2ED95223-0CB9-40C6-9997-82ECE801BAFA}"/>
              </a:ext>
            </a:extLst>
          </p:cNvPr>
          <p:cNvSpPr>
            <a:spLocks noGrp="1"/>
          </p:cNvSpPr>
          <p:nvPr>
            <p:ph type="pic" sz="quarter" idx="11"/>
          </p:nvPr>
        </p:nvSpPr>
        <p:spPr>
          <a:xfrm>
            <a:off x="1085850" y="698530"/>
            <a:ext cx="3817465" cy="4330669"/>
          </a:xfrm>
          <a:prstGeom prst="rect">
            <a:avLst/>
          </a:prstGeom>
          <a:solidFill>
            <a:schemeClr val="bg1"/>
          </a:solidFill>
          <a:ln w="76200">
            <a:solidFill>
              <a:srgbClr val="FFFFFF"/>
            </a:solidFill>
          </a:ln>
        </p:spPr>
        <p:txBody>
          <a:bodyPr/>
          <a:lstStyle>
            <a:lvl1pPr marL="0" indent="0">
              <a:buFontTx/>
              <a:buNone/>
              <a:defRPr sz="1400"/>
            </a:lvl1pPr>
          </a:lstStyle>
          <a:p>
            <a:endParaRPr lang="en-GB"/>
          </a:p>
        </p:txBody>
      </p:sp>
      <p:sp>
        <p:nvSpPr>
          <p:cNvPr id="7" name="Picture Placeholder 15">
            <a:extLst>
              <a:ext uri="{FF2B5EF4-FFF2-40B4-BE49-F238E27FC236}">
                <a16:creationId xmlns:a16="http://schemas.microsoft.com/office/drawing/2014/main" id="{89978932-7616-4188-9245-AE43D31EF98E}"/>
              </a:ext>
            </a:extLst>
          </p:cNvPr>
          <p:cNvSpPr>
            <a:spLocks noGrp="1"/>
          </p:cNvSpPr>
          <p:nvPr>
            <p:ph type="pic" sz="quarter" idx="14"/>
          </p:nvPr>
        </p:nvSpPr>
        <p:spPr>
          <a:xfrm>
            <a:off x="5364480" y="1855466"/>
            <a:ext cx="1331184" cy="1142999"/>
          </a:xfrm>
          <a:prstGeom prst="rect">
            <a:avLst/>
          </a:prstGeom>
          <a:solidFill>
            <a:schemeClr val="bg1"/>
          </a:solidFill>
          <a:ln w="38100">
            <a:noFill/>
          </a:ln>
        </p:spPr>
        <p:txBody>
          <a:bodyPr/>
          <a:lstStyle>
            <a:lvl1pPr marL="0" indent="0">
              <a:buFontTx/>
              <a:buNone/>
              <a:defRPr sz="1400"/>
            </a:lvl1pPr>
          </a:lstStyle>
          <a:p>
            <a:endParaRPr lang="en-GB"/>
          </a:p>
        </p:txBody>
      </p:sp>
      <p:sp>
        <p:nvSpPr>
          <p:cNvPr id="8" name="Picture Placeholder 15">
            <a:extLst>
              <a:ext uri="{FF2B5EF4-FFF2-40B4-BE49-F238E27FC236}">
                <a16:creationId xmlns:a16="http://schemas.microsoft.com/office/drawing/2014/main" id="{14561F8B-2A79-4C2D-93BB-2FBF59014035}"/>
              </a:ext>
            </a:extLst>
          </p:cNvPr>
          <p:cNvSpPr>
            <a:spLocks noGrp="1"/>
          </p:cNvSpPr>
          <p:nvPr>
            <p:ph type="pic" sz="quarter" idx="15"/>
          </p:nvPr>
        </p:nvSpPr>
        <p:spPr>
          <a:xfrm>
            <a:off x="7277943" y="1855465"/>
            <a:ext cx="1331184" cy="1142999"/>
          </a:xfrm>
          <a:prstGeom prst="rect">
            <a:avLst/>
          </a:prstGeom>
          <a:solidFill>
            <a:schemeClr val="bg1"/>
          </a:solidFill>
          <a:ln w="38100">
            <a:noFill/>
          </a:ln>
        </p:spPr>
        <p:txBody>
          <a:bodyPr/>
          <a:lstStyle>
            <a:lvl1pPr marL="0" indent="0">
              <a:buFontTx/>
              <a:buNone/>
              <a:defRPr sz="1400"/>
            </a:lvl1pPr>
          </a:lstStyle>
          <a:p>
            <a:endParaRPr lang="en-GB"/>
          </a:p>
        </p:txBody>
      </p:sp>
      <p:sp>
        <p:nvSpPr>
          <p:cNvPr id="9" name="Picture Placeholder 15">
            <a:extLst>
              <a:ext uri="{FF2B5EF4-FFF2-40B4-BE49-F238E27FC236}">
                <a16:creationId xmlns:a16="http://schemas.microsoft.com/office/drawing/2014/main" id="{A41DA7E2-A07C-484A-B81A-CBB0A1DA1997}"/>
              </a:ext>
            </a:extLst>
          </p:cNvPr>
          <p:cNvSpPr>
            <a:spLocks noGrp="1"/>
          </p:cNvSpPr>
          <p:nvPr>
            <p:ph type="pic" sz="quarter" idx="16"/>
          </p:nvPr>
        </p:nvSpPr>
        <p:spPr>
          <a:xfrm>
            <a:off x="9160450" y="1855465"/>
            <a:ext cx="1331184" cy="1142999"/>
          </a:xfrm>
          <a:prstGeom prst="rect">
            <a:avLst/>
          </a:prstGeom>
          <a:solidFill>
            <a:schemeClr val="bg1"/>
          </a:solidFill>
          <a:ln w="38100">
            <a:noFill/>
          </a:ln>
        </p:spPr>
        <p:txBody>
          <a:bodyPr/>
          <a:lstStyle>
            <a:lvl1pPr marL="0" indent="0">
              <a:buFontTx/>
              <a:buNone/>
              <a:defRPr sz="1400"/>
            </a:lvl1pPr>
          </a:lstStyle>
          <a:p>
            <a:endParaRPr lang="en-GB"/>
          </a:p>
        </p:txBody>
      </p:sp>
    </p:spTree>
    <p:extLst>
      <p:ext uri="{BB962C8B-B14F-4D97-AF65-F5344CB8AC3E}">
        <p14:creationId xmlns:p14="http://schemas.microsoft.com/office/powerpoint/2010/main" val="16447939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
        <p:nvSpPr>
          <p:cNvPr id="6" name="Picture Placeholder 15">
            <a:extLst>
              <a:ext uri="{FF2B5EF4-FFF2-40B4-BE49-F238E27FC236}">
                <a16:creationId xmlns:a16="http://schemas.microsoft.com/office/drawing/2014/main" id="{80ED9AD9-1D28-4D23-8B73-6571448BDBED}"/>
              </a:ext>
            </a:extLst>
          </p:cNvPr>
          <p:cNvSpPr>
            <a:spLocks noGrp="1"/>
          </p:cNvSpPr>
          <p:nvPr>
            <p:ph type="pic" sz="quarter" idx="11"/>
          </p:nvPr>
        </p:nvSpPr>
        <p:spPr>
          <a:xfrm>
            <a:off x="7165947" y="1387956"/>
            <a:ext cx="4429912" cy="4635431"/>
          </a:xfrm>
          <a:prstGeom prst="rect">
            <a:avLst/>
          </a:prstGeom>
          <a:solidFill>
            <a:schemeClr val="bg1"/>
          </a:solidFill>
        </p:spPr>
        <p:txBody>
          <a:bodyPr/>
          <a:lstStyle>
            <a:lvl1pPr marL="0" indent="0">
              <a:buFontTx/>
              <a:buNone/>
              <a:defRPr sz="1400"/>
            </a:lvl1pPr>
          </a:lstStyle>
          <a:p>
            <a:endParaRPr lang="en-GB"/>
          </a:p>
        </p:txBody>
      </p:sp>
    </p:spTree>
    <p:extLst>
      <p:ext uri="{BB962C8B-B14F-4D97-AF65-F5344CB8AC3E}">
        <p14:creationId xmlns:p14="http://schemas.microsoft.com/office/powerpoint/2010/main" val="33752095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12192000" cy="6858000"/>
          </a:xfrm>
        </p:spPr>
        <p:txBody>
          <a:bodyPr/>
          <a:lstStyle/>
          <a:p>
            <a:endParaRPr lang="en-US" dirty="0"/>
          </a:p>
        </p:txBody>
      </p:sp>
    </p:spTree>
    <p:extLst>
      <p:ext uri="{BB962C8B-B14F-4D97-AF65-F5344CB8AC3E}">
        <p14:creationId xmlns:p14="http://schemas.microsoft.com/office/powerpoint/2010/main" val="11156944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2201352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6" name="Picture Placeholder 6">
            <a:extLst>
              <a:ext uri="{FF2B5EF4-FFF2-40B4-BE49-F238E27FC236}">
                <a16:creationId xmlns:a16="http://schemas.microsoft.com/office/drawing/2014/main" id="{D4EDC71D-5493-4A83-845C-A3D0C8167D25}"/>
              </a:ext>
            </a:extLst>
          </p:cNvPr>
          <p:cNvSpPr>
            <a:spLocks noGrp="1"/>
          </p:cNvSpPr>
          <p:nvPr>
            <p:ph type="pic" sz="quarter" idx="10"/>
          </p:nvPr>
        </p:nvSpPr>
        <p:spPr>
          <a:xfrm>
            <a:off x="5907314" y="0"/>
            <a:ext cx="6284686" cy="6858000"/>
          </a:xfrm>
        </p:spPr>
        <p:txBody>
          <a:bodyPr/>
          <a:lstStyle/>
          <a:p>
            <a:endParaRPr lang="id-ID"/>
          </a:p>
        </p:txBody>
      </p:sp>
    </p:spTree>
    <p:extLst>
      <p:ext uri="{BB962C8B-B14F-4D97-AF65-F5344CB8AC3E}">
        <p14:creationId xmlns:p14="http://schemas.microsoft.com/office/powerpoint/2010/main" val="41568890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41FEBD23-6A1D-48EC-9BC9-97259AA8E530}"/>
              </a:ext>
            </a:extLst>
          </p:cNvPr>
          <p:cNvSpPr>
            <a:spLocks noGrp="1"/>
          </p:cNvSpPr>
          <p:nvPr>
            <p:ph type="pic" sz="quarter" idx="10"/>
          </p:nvPr>
        </p:nvSpPr>
        <p:spPr>
          <a:xfrm>
            <a:off x="5155096" y="0"/>
            <a:ext cx="7036904" cy="6858000"/>
          </a:xfrm>
        </p:spPr>
        <p:txBody>
          <a:bodyPr/>
          <a:lstStyle/>
          <a:p>
            <a:endParaRPr lang="id-ID"/>
          </a:p>
        </p:txBody>
      </p:sp>
    </p:spTree>
    <p:extLst>
      <p:ext uri="{BB962C8B-B14F-4D97-AF65-F5344CB8AC3E}">
        <p14:creationId xmlns:p14="http://schemas.microsoft.com/office/powerpoint/2010/main" val="402849893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6" name="Picture Placeholder 6">
            <a:extLst>
              <a:ext uri="{FF2B5EF4-FFF2-40B4-BE49-F238E27FC236}">
                <a16:creationId xmlns:a16="http://schemas.microsoft.com/office/drawing/2014/main" id="{1CFB7958-7F8B-431A-BB8C-AA5AAC7357FE}"/>
              </a:ext>
            </a:extLst>
          </p:cNvPr>
          <p:cNvSpPr>
            <a:spLocks noGrp="1"/>
          </p:cNvSpPr>
          <p:nvPr>
            <p:ph type="pic" sz="quarter" idx="10"/>
          </p:nvPr>
        </p:nvSpPr>
        <p:spPr>
          <a:xfrm>
            <a:off x="987425" y="768578"/>
            <a:ext cx="4092575" cy="5327650"/>
          </a:xfrm>
        </p:spPr>
        <p:txBody>
          <a:bodyPr/>
          <a:lstStyle/>
          <a:p>
            <a:endParaRPr lang="id-ID"/>
          </a:p>
        </p:txBody>
      </p:sp>
    </p:spTree>
    <p:extLst>
      <p:ext uri="{BB962C8B-B14F-4D97-AF65-F5344CB8AC3E}">
        <p14:creationId xmlns:p14="http://schemas.microsoft.com/office/powerpoint/2010/main" val="400567268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6" name="Picture Placeholder 6">
            <a:extLst>
              <a:ext uri="{FF2B5EF4-FFF2-40B4-BE49-F238E27FC236}">
                <a16:creationId xmlns:a16="http://schemas.microsoft.com/office/drawing/2014/main" id="{95EB4D86-E7F3-44A8-BBB4-8BDC8A8A3582}"/>
              </a:ext>
            </a:extLst>
          </p:cNvPr>
          <p:cNvSpPr>
            <a:spLocks noGrp="1"/>
          </p:cNvSpPr>
          <p:nvPr>
            <p:ph type="pic" sz="quarter" idx="10"/>
          </p:nvPr>
        </p:nvSpPr>
        <p:spPr>
          <a:xfrm>
            <a:off x="7248525" y="768578"/>
            <a:ext cx="4092575" cy="5327650"/>
          </a:xfrm>
        </p:spPr>
        <p:txBody>
          <a:bodyPr/>
          <a:lstStyle/>
          <a:p>
            <a:endParaRPr lang="id-ID"/>
          </a:p>
        </p:txBody>
      </p:sp>
    </p:spTree>
    <p:extLst>
      <p:ext uri="{BB962C8B-B14F-4D97-AF65-F5344CB8AC3E}">
        <p14:creationId xmlns:p14="http://schemas.microsoft.com/office/powerpoint/2010/main" val="1223628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68AC16-3C5F-821B-056D-FA22E8E760BF}"/>
              </a:ext>
            </a:extLst>
          </p:cNvPr>
          <p:cNvSpPr>
            <a:spLocks noGrp="1"/>
          </p:cNvSpPr>
          <p:nvPr>
            <p:ph type="title"/>
          </p:nvPr>
        </p:nvSpPr>
        <p:spPr/>
        <p:txBody>
          <a:bodyPr/>
          <a:lstStyle/>
          <a:p>
            <a:r>
              <a:rPr lang="en-US"/>
              <a:t>Click to edit Master title style</a:t>
            </a:r>
            <a:endParaRPr lang="en-001"/>
          </a:p>
        </p:txBody>
      </p:sp>
      <p:sp>
        <p:nvSpPr>
          <p:cNvPr id="3" name="Content Placeholder 2">
            <a:extLst>
              <a:ext uri="{FF2B5EF4-FFF2-40B4-BE49-F238E27FC236}">
                <a16:creationId xmlns:a16="http://schemas.microsoft.com/office/drawing/2014/main" id="{E54A2B74-5DC0-7E8F-365C-BEF7085A167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001"/>
          </a:p>
        </p:txBody>
      </p:sp>
      <p:sp>
        <p:nvSpPr>
          <p:cNvPr id="4" name="Date Placeholder 3">
            <a:extLst>
              <a:ext uri="{FF2B5EF4-FFF2-40B4-BE49-F238E27FC236}">
                <a16:creationId xmlns:a16="http://schemas.microsoft.com/office/drawing/2014/main" id="{6B77D2F5-FD9D-F7A9-0D1C-7E7ADCABF2CB}"/>
              </a:ext>
            </a:extLst>
          </p:cNvPr>
          <p:cNvSpPr>
            <a:spLocks noGrp="1"/>
          </p:cNvSpPr>
          <p:nvPr>
            <p:ph type="dt" sz="half" idx="10"/>
          </p:nvPr>
        </p:nvSpPr>
        <p:spPr/>
        <p:txBody>
          <a:bodyPr/>
          <a:lstStyle/>
          <a:p>
            <a:fld id="{C4E9939F-90BB-479E-BA17-A2F114CD475E}" type="datetimeFigureOut">
              <a:rPr lang="en-US" smtClean="0"/>
              <a:t>1/26/26</a:t>
            </a:fld>
            <a:endParaRPr lang="en-US" dirty="0"/>
          </a:p>
        </p:txBody>
      </p:sp>
      <p:sp>
        <p:nvSpPr>
          <p:cNvPr id="5" name="Footer Placeholder 4">
            <a:extLst>
              <a:ext uri="{FF2B5EF4-FFF2-40B4-BE49-F238E27FC236}">
                <a16:creationId xmlns:a16="http://schemas.microsoft.com/office/drawing/2014/main" id="{56944402-DD23-FCED-8B16-E373D1FC8CD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6CB3C35-EF59-1AB7-675D-98B9AFCAF71A}"/>
              </a:ext>
            </a:extLst>
          </p:cNvPr>
          <p:cNvSpPr>
            <a:spLocks noGrp="1"/>
          </p:cNvSpPr>
          <p:nvPr>
            <p:ph type="sldNum" sz="quarter" idx="12"/>
          </p:nvPr>
        </p:nvSpPr>
        <p:spPr/>
        <p:txBody>
          <a:bodyPr/>
          <a:lstStyle/>
          <a:p>
            <a:fld id="{24658193-C1D2-4823-A3E4-7D9CB71B570F}" type="slidenum">
              <a:rPr lang="en-US" smtClean="0"/>
              <a:t>‹#›</a:t>
            </a:fld>
            <a:endParaRPr lang="en-US" dirty="0"/>
          </a:p>
        </p:txBody>
      </p:sp>
    </p:spTree>
    <p:extLst>
      <p:ext uri="{BB962C8B-B14F-4D97-AF65-F5344CB8AC3E}">
        <p14:creationId xmlns:p14="http://schemas.microsoft.com/office/powerpoint/2010/main" val="11553973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FF7F2556-F192-443E-84E9-55A62C844A6C}"/>
              </a:ext>
            </a:extLst>
          </p:cNvPr>
          <p:cNvSpPr>
            <a:spLocks noGrp="1" noChangeAspect="1"/>
          </p:cNvSpPr>
          <p:nvPr>
            <p:ph type="pic" sz="quarter" idx="23"/>
          </p:nvPr>
        </p:nvSpPr>
        <p:spPr>
          <a:xfrm>
            <a:off x="479155" y="1978874"/>
            <a:ext cx="4557549" cy="4155281"/>
          </a:xfrm>
          <a:prstGeom prst="rect">
            <a:avLst/>
          </a:prstGeom>
        </p:spPr>
        <p:txBody>
          <a:bodyPr anchor="t"/>
          <a:lstStyle>
            <a:lvl1pPr marL="0" indent="0" algn="ctr">
              <a:buNone/>
              <a:defRPr/>
            </a:lvl1pPr>
          </a:lstStyle>
          <a:p>
            <a:r>
              <a:rPr lang="en-US" dirty="0"/>
              <a:t>Drag picture to placeholder or click icon to add</a:t>
            </a:r>
            <a:endParaRPr lang="id-ID"/>
          </a:p>
        </p:txBody>
      </p:sp>
    </p:spTree>
    <p:extLst>
      <p:ext uri="{BB962C8B-B14F-4D97-AF65-F5344CB8AC3E}">
        <p14:creationId xmlns:p14="http://schemas.microsoft.com/office/powerpoint/2010/main" val="14770307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6" name="Picture Placeholder 3">
            <a:extLst>
              <a:ext uri="{FF2B5EF4-FFF2-40B4-BE49-F238E27FC236}">
                <a16:creationId xmlns:a16="http://schemas.microsoft.com/office/drawing/2014/main" id="{4B0E5B60-B43F-4D99-BE52-40D9F8C0FDFE}"/>
              </a:ext>
            </a:extLst>
          </p:cNvPr>
          <p:cNvSpPr>
            <a:spLocks noGrp="1"/>
          </p:cNvSpPr>
          <p:nvPr>
            <p:ph type="pic" sz="quarter" idx="10"/>
          </p:nvPr>
        </p:nvSpPr>
        <p:spPr>
          <a:xfrm>
            <a:off x="1307931" y="927100"/>
            <a:ext cx="5118270" cy="4976876"/>
          </a:xfrm>
          <a:prstGeom prst="rect">
            <a:avLst/>
          </a:prstGeom>
          <a:solidFill>
            <a:schemeClr val="bg1"/>
          </a:solidFill>
        </p:spPr>
        <p:txBody>
          <a:bodyPr wrap="square">
            <a:noAutofit/>
          </a:bodyPr>
          <a:lstStyle>
            <a:lvl1pPr>
              <a:defRPr sz="1500">
                <a:solidFill>
                  <a:sysClr val="windowText" lastClr="000000"/>
                </a:solidFill>
              </a:defRPr>
            </a:lvl1pPr>
          </a:lstStyle>
          <a:p>
            <a:r>
              <a:rPr lang="en-US"/>
              <a:t>Click icon to add picture</a:t>
            </a:r>
            <a:endParaRPr lang="id-ID"/>
          </a:p>
        </p:txBody>
      </p:sp>
    </p:spTree>
    <p:extLst>
      <p:ext uri="{BB962C8B-B14F-4D97-AF65-F5344CB8AC3E}">
        <p14:creationId xmlns:p14="http://schemas.microsoft.com/office/powerpoint/2010/main" val="406792804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6" name="Picture Placeholder 29">
            <a:extLst>
              <a:ext uri="{FF2B5EF4-FFF2-40B4-BE49-F238E27FC236}">
                <a16:creationId xmlns:a16="http://schemas.microsoft.com/office/drawing/2014/main" id="{DEC40B38-BD30-4CF5-884B-18A563DD265A}"/>
              </a:ext>
            </a:extLst>
          </p:cNvPr>
          <p:cNvSpPr>
            <a:spLocks noGrp="1"/>
          </p:cNvSpPr>
          <p:nvPr>
            <p:ph type="pic" sz="quarter" idx="27"/>
          </p:nvPr>
        </p:nvSpPr>
        <p:spPr>
          <a:xfrm>
            <a:off x="1679530" y="808082"/>
            <a:ext cx="1738555" cy="2016725"/>
          </a:xfrm>
          <a:custGeom>
            <a:avLst/>
            <a:gdLst>
              <a:gd name="connsiteX0" fmla="*/ 869278 w 1738555"/>
              <a:gd name="connsiteY0" fmla="*/ 0 h 2016725"/>
              <a:gd name="connsiteX1" fmla="*/ 1738555 w 1738555"/>
              <a:gd name="connsiteY1" fmla="*/ 434639 h 2016725"/>
              <a:gd name="connsiteX2" fmla="*/ 1738555 w 1738555"/>
              <a:gd name="connsiteY2" fmla="*/ 1582086 h 2016725"/>
              <a:gd name="connsiteX3" fmla="*/ 869278 w 1738555"/>
              <a:gd name="connsiteY3" fmla="*/ 2016725 h 2016725"/>
              <a:gd name="connsiteX4" fmla="*/ 0 w 1738555"/>
              <a:gd name="connsiteY4" fmla="*/ 1582086 h 2016725"/>
              <a:gd name="connsiteX5" fmla="*/ 0 w 1738555"/>
              <a:gd name="connsiteY5" fmla="*/ 434639 h 201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8555" h="2016725">
                <a:moveTo>
                  <a:pt x="869278" y="0"/>
                </a:moveTo>
                <a:lnTo>
                  <a:pt x="1738555" y="434639"/>
                </a:lnTo>
                <a:lnTo>
                  <a:pt x="1738555" y="1582086"/>
                </a:lnTo>
                <a:lnTo>
                  <a:pt x="869278" y="2016725"/>
                </a:lnTo>
                <a:lnTo>
                  <a:pt x="0" y="1582086"/>
                </a:lnTo>
                <a:lnTo>
                  <a:pt x="0" y="434639"/>
                </a:lnTo>
                <a:close/>
              </a:path>
            </a:pathLst>
          </a:custGeom>
          <a:solidFill>
            <a:schemeClr val="bg1"/>
          </a:solidFill>
          <a:ln>
            <a:noFill/>
          </a:ln>
        </p:spPr>
        <p:txBody>
          <a:bodyPr wrap="square">
            <a:noAutofit/>
          </a:bodyPr>
          <a:lstStyle>
            <a:lvl1pPr>
              <a:defRPr sz="1500">
                <a:solidFill>
                  <a:sysClr val="windowText" lastClr="000000"/>
                </a:solidFill>
              </a:defRPr>
            </a:lvl1pPr>
          </a:lstStyle>
          <a:p>
            <a:r>
              <a:rPr lang="en-US" dirty="0"/>
              <a:t>Click icon to add picture</a:t>
            </a:r>
            <a:endParaRPr lang="id-ID" dirty="0"/>
          </a:p>
        </p:txBody>
      </p:sp>
      <p:sp>
        <p:nvSpPr>
          <p:cNvPr id="7" name="Picture Placeholder 30">
            <a:extLst>
              <a:ext uri="{FF2B5EF4-FFF2-40B4-BE49-F238E27FC236}">
                <a16:creationId xmlns:a16="http://schemas.microsoft.com/office/drawing/2014/main" id="{4D7DF069-7B06-46EC-9E1B-D6A13CCDB484}"/>
              </a:ext>
            </a:extLst>
          </p:cNvPr>
          <p:cNvSpPr>
            <a:spLocks noGrp="1"/>
          </p:cNvSpPr>
          <p:nvPr>
            <p:ph type="pic" sz="quarter" idx="28"/>
          </p:nvPr>
        </p:nvSpPr>
        <p:spPr>
          <a:xfrm>
            <a:off x="3442796" y="808081"/>
            <a:ext cx="1738555" cy="2016725"/>
          </a:xfrm>
          <a:custGeom>
            <a:avLst/>
            <a:gdLst>
              <a:gd name="connsiteX0" fmla="*/ 869278 w 1738555"/>
              <a:gd name="connsiteY0" fmla="*/ 0 h 2016725"/>
              <a:gd name="connsiteX1" fmla="*/ 1738555 w 1738555"/>
              <a:gd name="connsiteY1" fmla="*/ 434639 h 2016725"/>
              <a:gd name="connsiteX2" fmla="*/ 1738555 w 1738555"/>
              <a:gd name="connsiteY2" fmla="*/ 1582086 h 2016725"/>
              <a:gd name="connsiteX3" fmla="*/ 869278 w 1738555"/>
              <a:gd name="connsiteY3" fmla="*/ 2016725 h 2016725"/>
              <a:gd name="connsiteX4" fmla="*/ 0 w 1738555"/>
              <a:gd name="connsiteY4" fmla="*/ 1582086 h 2016725"/>
              <a:gd name="connsiteX5" fmla="*/ 0 w 1738555"/>
              <a:gd name="connsiteY5" fmla="*/ 434639 h 201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8555" h="2016725">
                <a:moveTo>
                  <a:pt x="869278" y="0"/>
                </a:moveTo>
                <a:lnTo>
                  <a:pt x="1738555" y="434639"/>
                </a:lnTo>
                <a:lnTo>
                  <a:pt x="1738555" y="1582086"/>
                </a:lnTo>
                <a:lnTo>
                  <a:pt x="869278" y="2016725"/>
                </a:lnTo>
                <a:lnTo>
                  <a:pt x="0" y="1582086"/>
                </a:lnTo>
                <a:lnTo>
                  <a:pt x="0" y="434639"/>
                </a:lnTo>
                <a:close/>
              </a:path>
            </a:pathLst>
          </a:custGeom>
          <a:solidFill>
            <a:schemeClr val="bg1"/>
          </a:solidFill>
          <a:ln>
            <a:noFill/>
          </a:ln>
        </p:spPr>
        <p:txBody>
          <a:bodyPr wrap="square">
            <a:noAutofit/>
          </a:bodyPr>
          <a:lstStyle>
            <a:lvl1pPr>
              <a:defRPr sz="1500">
                <a:solidFill>
                  <a:sysClr val="windowText" lastClr="000000"/>
                </a:solidFill>
              </a:defRPr>
            </a:lvl1pPr>
          </a:lstStyle>
          <a:p>
            <a:r>
              <a:rPr lang="en-US" dirty="0"/>
              <a:t>Click icon to add picture</a:t>
            </a:r>
            <a:endParaRPr lang="id-ID" dirty="0"/>
          </a:p>
        </p:txBody>
      </p:sp>
      <p:sp>
        <p:nvSpPr>
          <p:cNvPr id="8" name="Picture Placeholder 31">
            <a:extLst>
              <a:ext uri="{FF2B5EF4-FFF2-40B4-BE49-F238E27FC236}">
                <a16:creationId xmlns:a16="http://schemas.microsoft.com/office/drawing/2014/main" id="{80489E5A-26F2-4ED0-94B5-F15CEE08B8B6}"/>
              </a:ext>
            </a:extLst>
          </p:cNvPr>
          <p:cNvSpPr>
            <a:spLocks noGrp="1"/>
          </p:cNvSpPr>
          <p:nvPr>
            <p:ph type="pic" sz="quarter" idx="29"/>
          </p:nvPr>
        </p:nvSpPr>
        <p:spPr>
          <a:xfrm>
            <a:off x="4330606" y="2420638"/>
            <a:ext cx="1738555" cy="2016725"/>
          </a:xfrm>
          <a:custGeom>
            <a:avLst/>
            <a:gdLst>
              <a:gd name="connsiteX0" fmla="*/ 869278 w 1738555"/>
              <a:gd name="connsiteY0" fmla="*/ 0 h 2016725"/>
              <a:gd name="connsiteX1" fmla="*/ 1738555 w 1738555"/>
              <a:gd name="connsiteY1" fmla="*/ 434639 h 2016725"/>
              <a:gd name="connsiteX2" fmla="*/ 1738555 w 1738555"/>
              <a:gd name="connsiteY2" fmla="*/ 1582086 h 2016725"/>
              <a:gd name="connsiteX3" fmla="*/ 869278 w 1738555"/>
              <a:gd name="connsiteY3" fmla="*/ 2016725 h 2016725"/>
              <a:gd name="connsiteX4" fmla="*/ 0 w 1738555"/>
              <a:gd name="connsiteY4" fmla="*/ 1582086 h 2016725"/>
              <a:gd name="connsiteX5" fmla="*/ 0 w 1738555"/>
              <a:gd name="connsiteY5" fmla="*/ 434639 h 201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8555" h="2016725">
                <a:moveTo>
                  <a:pt x="869278" y="0"/>
                </a:moveTo>
                <a:lnTo>
                  <a:pt x="1738555" y="434639"/>
                </a:lnTo>
                <a:lnTo>
                  <a:pt x="1738555" y="1582086"/>
                </a:lnTo>
                <a:lnTo>
                  <a:pt x="869278" y="2016725"/>
                </a:lnTo>
                <a:lnTo>
                  <a:pt x="0" y="1582086"/>
                </a:lnTo>
                <a:lnTo>
                  <a:pt x="0" y="434639"/>
                </a:lnTo>
                <a:close/>
              </a:path>
            </a:pathLst>
          </a:custGeom>
          <a:solidFill>
            <a:schemeClr val="bg1"/>
          </a:solidFill>
          <a:ln>
            <a:noFill/>
          </a:ln>
        </p:spPr>
        <p:txBody>
          <a:bodyPr wrap="square">
            <a:noAutofit/>
          </a:bodyPr>
          <a:lstStyle>
            <a:lvl1pPr>
              <a:defRPr sz="1500">
                <a:solidFill>
                  <a:sysClr val="windowText" lastClr="000000"/>
                </a:solidFill>
              </a:defRPr>
            </a:lvl1pPr>
          </a:lstStyle>
          <a:p>
            <a:r>
              <a:rPr lang="en-US" dirty="0"/>
              <a:t>Click icon to add picture</a:t>
            </a:r>
            <a:endParaRPr lang="id-ID" dirty="0"/>
          </a:p>
        </p:txBody>
      </p:sp>
      <p:sp>
        <p:nvSpPr>
          <p:cNvPr id="9" name="Picture Placeholder 33">
            <a:extLst>
              <a:ext uri="{FF2B5EF4-FFF2-40B4-BE49-F238E27FC236}">
                <a16:creationId xmlns:a16="http://schemas.microsoft.com/office/drawing/2014/main" id="{A4448AEF-A9B9-4765-8EF5-57C580F3322A}"/>
              </a:ext>
            </a:extLst>
          </p:cNvPr>
          <p:cNvSpPr>
            <a:spLocks noGrp="1"/>
          </p:cNvSpPr>
          <p:nvPr>
            <p:ph type="pic" sz="quarter" idx="30"/>
          </p:nvPr>
        </p:nvSpPr>
        <p:spPr>
          <a:xfrm>
            <a:off x="2554985" y="2420638"/>
            <a:ext cx="1738555" cy="2016725"/>
          </a:xfrm>
          <a:custGeom>
            <a:avLst/>
            <a:gdLst>
              <a:gd name="connsiteX0" fmla="*/ 869278 w 1738555"/>
              <a:gd name="connsiteY0" fmla="*/ 0 h 2016725"/>
              <a:gd name="connsiteX1" fmla="*/ 1738555 w 1738555"/>
              <a:gd name="connsiteY1" fmla="*/ 434639 h 2016725"/>
              <a:gd name="connsiteX2" fmla="*/ 1738555 w 1738555"/>
              <a:gd name="connsiteY2" fmla="*/ 1582086 h 2016725"/>
              <a:gd name="connsiteX3" fmla="*/ 869278 w 1738555"/>
              <a:gd name="connsiteY3" fmla="*/ 2016725 h 2016725"/>
              <a:gd name="connsiteX4" fmla="*/ 0 w 1738555"/>
              <a:gd name="connsiteY4" fmla="*/ 1582086 h 2016725"/>
              <a:gd name="connsiteX5" fmla="*/ 0 w 1738555"/>
              <a:gd name="connsiteY5" fmla="*/ 434639 h 201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8555" h="2016725">
                <a:moveTo>
                  <a:pt x="869278" y="0"/>
                </a:moveTo>
                <a:lnTo>
                  <a:pt x="1738555" y="434639"/>
                </a:lnTo>
                <a:lnTo>
                  <a:pt x="1738555" y="1582086"/>
                </a:lnTo>
                <a:lnTo>
                  <a:pt x="869278" y="2016725"/>
                </a:lnTo>
                <a:lnTo>
                  <a:pt x="0" y="1582086"/>
                </a:lnTo>
                <a:lnTo>
                  <a:pt x="0" y="434639"/>
                </a:lnTo>
                <a:close/>
              </a:path>
            </a:pathLst>
          </a:custGeom>
          <a:solidFill>
            <a:schemeClr val="bg1"/>
          </a:solidFill>
          <a:ln>
            <a:noFill/>
          </a:ln>
        </p:spPr>
        <p:txBody>
          <a:bodyPr wrap="square">
            <a:noAutofit/>
          </a:bodyPr>
          <a:lstStyle>
            <a:lvl1pPr>
              <a:defRPr sz="1500">
                <a:solidFill>
                  <a:sysClr val="windowText" lastClr="000000"/>
                </a:solidFill>
              </a:defRPr>
            </a:lvl1pPr>
          </a:lstStyle>
          <a:p>
            <a:r>
              <a:rPr lang="en-US" dirty="0"/>
              <a:t>Click icon to add picture</a:t>
            </a:r>
            <a:endParaRPr lang="id-ID" dirty="0"/>
          </a:p>
        </p:txBody>
      </p:sp>
      <p:sp>
        <p:nvSpPr>
          <p:cNvPr id="10" name="Picture Placeholder 28">
            <a:extLst>
              <a:ext uri="{FF2B5EF4-FFF2-40B4-BE49-F238E27FC236}">
                <a16:creationId xmlns:a16="http://schemas.microsoft.com/office/drawing/2014/main" id="{251AE00C-9B40-4DE4-AF9A-C86E0F6E6D54}"/>
              </a:ext>
            </a:extLst>
          </p:cNvPr>
          <p:cNvSpPr>
            <a:spLocks noGrp="1"/>
          </p:cNvSpPr>
          <p:nvPr>
            <p:ph type="pic" sz="quarter" idx="31"/>
          </p:nvPr>
        </p:nvSpPr>
        <p:spPr>
          <a:xfrm>
            <a:off x="785061" y="2420638"/>
            <a:ext cx="1738555" cy="2016725"/>
          </a:xfrm>
          <a:custGeom>
            <a:avLst/>
            <a:gdLst>
              <a:gd name="connsiteX0" fmla="*/ 869278 w 1738555"/>
              <a:gd name="connsiteY0" fmla="*/ 0 h 2016725"/>
              <a:gd name="connsiteX1" fmla="*/ 1738555 w 1738555"/>
              <a:gd name="connsiteY1" fmla="*/ 434639 h 2016725"/>
              <a:gd name="connsiteX2" fmla="*/ 1738555 w 1738555"/>
              <a:gd name="connsiteY2" fmla="*/ 1582086 h 2016725"/>
              <a:gd name="connsiteX3" fmla="*/ 869278 w 1738555"/>
              <a:gd name="connsiteY3" fmla="*/ 2016725 h 2016725"/>
              <a:gd name="connsiteX4" fmla="*/ 0 w 1738555"/>
              <a:gd name="connsiteY4" fmla="*/ 1582086 h 2016725"/>
              <a:gd name="connsiteX5" fmla="*/ 0 w 1738555"/>
              <a:gd name="connsiteY5" fmla="*/ 434639 h 201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8555" h="2016725">
                <a:moveTo>
                  <a:pt x="869278" y="0"/>
                </a:moveTo>
                <a:lnTo>
                  <a:pt x="1738555" y="434639"/>
                </a:lnTo>
                <a:lnTo>
                  <a:pt x="1738555" y="1582086"/>
                </a:lnTo>
                <a:lnTo>
                  <a:pt x="869278" y="2016725"/>
                </a:lnTo>
                <a:lnTo>
                  <a:pt x="0" y="1582086"/>
                </a:lnTo>
                <a:lnTo>
                  <a:pt x="0" y="434639"/>
                </a:lnTo>
                <a:close/>
              </a:path>
            </a:pathLst>
          </a:custGeom>
          <a:solidFill>
            <a:schemeClr val="bg1"/>
          </a:solidFill>
          <a:ln>
            <a:noFill/>
          </a:ln>
        </p:spPr>
        <p:txBody>
          <a:bodyPr wrap="square">
            <a:noAutofit/>
          </a:bodyPr>
          <a:lstStyle>
            <a:lvl1pPr>
              <a:defRPr sz="1500">
                <a:solidFill>
                  <a:sysClr val="windowText" lastClr="000000"/>
                </a:solidFill>
              </a:defRPr>
            </a:lvl1pPr>
          </a:lstStyle>
          <a:p>
            <a:r>
              <a:rPr lang="en-US" dirty="0"/>
              <a:t>Click icon to add picture</a:t>
            </a:r>
            <a:endParaRPr lang="id-ID" dirty="0"/>
          </a:p>
        </p:txBody>
      </p:sp>
      <p:sp>
        <p:nvSpPr>
          <p:cNvPr id="11" name="Picture Placeholder 32">
            <a:extLst>
              <a:ext uri="{FF2B5EF4-FFF2-40B4-BE49-F238E27FC236}">
                <a16:creationId xmlns:a16="http://schemas.microsoft.com/office/drawing/2014/main" id="{B20E1522-4B0B-4347-A931-FAA94C24F819}"/>
              </a:ext>
            </a:extLst>
          </p:cNvPr>
          <p:cNvSpPr>
            <a:spLocks noGrp="1"/>
          </p:cNvSpPr>
          <p:nvPr>
            <p:ph type="pic" sz="quarter" idx="32"/>
          </p:nvPr>
        </p:nvSpPr>
        <p:spPr>
          <a:xfrm>
            <a:off x="3442796" y="4033194"/>
            <a:ext cx="1738555" cy="2016725"/>
          </a:xfrm>
          <a:custGeom>
            <a:avLst/>
            <a:gdLst>
              <a:gd name="connsiteX0" fmla="*/ 869278 w 1738555"/>
              <a:gd name="connsiteY0" fmla="*/ 0 h 2016725"/>
              <a:gd name="connsiteX1" fmla="*/ 1738555 w 1738555"/>
              <a:gd name="connsiteY1" fmla="*/ 434639 h 2016725"/>
              <a:gd name="connsiteX2" fmla="*/ 1738555 w 1738555"/>
              <a:gd name="connsiteY2" fmla="*/ 1582086 h 2016725"/>
              <a:gd name="connsiteX3" fmla="*/ 869278 w 1738555"/>
              <a:gd name="connsiteY3" fmla="*/ 2016725 h 2016725"/>
              <a:gd name="connsiteX4" fmla="*/ 0 w 1738555"/>
              <a:gd name="connsiteY4" fmla="*/ 1582086 h 2016725"/>
              <a:gd name="connsiteX5" fmla="*/ 0 w 1738555"/>
              <a:gd name="connsiteY5" fmla="*/ 434639 h 201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8555" h="2016725">
                <a:moveTo>
                  <a:pt x="869278" y="0"/>
                </a:moveTo>
                <a:lnTo>
                  <a:pt x="1738555" y="434639"/>
                </a:lnTo>
                <a:lnTo>
                  <a:pt x="1738555" y="1582086"/>
                </a:lnTo>
                <a:lnTo>
                  <a:pt x="869278" y="2016725"/>
                </a:lnTo>
                <a:lnTo>
                  <a:pt x="0" y="1582086"/>
                </a:lnTo>
                <a:lnTo>
                  <a:pt x="0" y="434639"/>
                </a:lnTo>
                <a:close/>
              </a:path>
            </a:pathLst>
          </a:custGeom>
          <a:solidFill>
            <a:schemeClr val="bg1"/>
          </a:solidFill>
          <a:ln>
            <a:noFill/>
          </a:ln>
        </p:spPr>
        <p:txBody>
          <a:bodyPr wrap="square">
            <a:noAutofit/>
          </a:bodyPr>
          <a:lstStyle>
            <a:lvl1pPr>
              <a:defRPr sz="1500">
                <a:solidFill>
                  <a:sysClr val="windowText" lastClr="000000"/>
                </a:solidFill>
              </a:defRPr>
            </a:lvl1pPr>
          </a:lstStyle>
          <a:p>
            <a:r>
              <a:rPr lang="en-US" dirty="0"/>
              <a:t>Click icon to add picture</a:t>
            </a:r>
            <a:endParaRPr lang="id-ID" dirty="0"/>
          </a:p>
        </p:txBody>
      </p:sp>
      <p:sp>
        <p:nvSpPr>
          <p:cNvPr id="12" name="Picture Placeholder 27">
            <a:extLst>
              <a:ext uri="{FF2B5EF4-FFF2-40B4-BE49-F238E27FC236}">
                <a16:creationId xmlns:a16="http://schemas.microsoft.com/office/drawing/2014/main" id="{AB3EECDE-3BC6-4637-A5FC-74FAD8B13E78}"/>
              </a:ext>
            </a:extLst>
          </p:cNvPr>
          <p:cNvSpPr>
            <a:spLocks noGrp="1"/>
          </p:cNvSpPr>
          <p:nvPr>
            <p:ph type="pic" sz="quarter" idx="33"/>
          </p:nvPr>
        </p:nvSpPr>
        <p:spPr>
          <a:xfrm>
            <a:off x="1679530" y="4033195"/>
            <a:ext cx="1738555" cy="2016725"/>
          </a:xfrm>
          <a:custGeom>
            <a:avLst/>
            <a:gdLst>
              <a:gd name="connsiteX0" fmla="*/ 869278 w 1738555"/>
              <a:gd name="connsiteY0" fmla="*/ 0 h 2016725"/>
              <a:gd name="connsiteX1" fmla="*/ 1738555 w 1738555"/>
              <a:gd name="connsiteY1" fmla="*/ 434639 h 2016725"/>
              <a:gd name="connsiteX2" fmla="*/ 1738555 w 1738555"/>
              <a:gd name="connsiteY2" fmla="*/ 1582086 h 2016725"/>
              <a:gd name="connsiteX3" fmla="*/ 869278 w 1738555"/>
              <a:gd name="connsiteY3" fmla="*/ 2016725 h 2016725"/>
              <a:gd name="connsiteX4" fmla="*/ 0 w 1738555"/>
              <a:gd name="connsiteY4" fmla="*/ 1582086 h 2016725"/>
              <a:gd name="connsiteX5" fmla="*/ 0 w 1738555"/>
              <a:gd name="connsiteY5" fmla="*/ 434639 h 201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8555" h="2016725">
                <a:moveTo>
                  <a:pt x="869278" y="0"/>
                </a:moveTo>
                <a:lnTo>
                  <a:pt x="1738555" y="434639"/>
                </a:lnTo>
                <a:lnTo>
                  <a:pt x="1738555" y="1582086"/>
                </a:lnTo>
                <a:lnTo>
                  <a:pt x="869278" y="2016725"/>
                </a:lnTo>
                <a:lnTo>
                  <a:pt x="0" y="1582086"/>
                </a:lnTo>
                <a:lnTo>
                  <a:pt x="0" y="434639"/>
                </a:lnTo>
                <a:close/>
              </a:path>
            </a:pathLst>
          </a:custGeom>
          <a:solidFill>
            <a:schemeClr val="bg1"/>
          </a:solidFill>
          <a:ln>
            <a:noFill/>
          </a:ln>
        </p:spPr>
        <p:txBody>
          <a:bodyPr wrap="square">
            <a:noAutofit/>
          </a:bodyPr>
          <a:lstStyle>
            <a:lvl1pPr>
              <a:defRPr sz="1500">
                <a:solidFill>
                  <a:sysClr val="windowText" lastClr="000000"/>
                </a:solidFill>
              </a:defRPr>
            </a:lvl1pPr>
          </a:lstStyle>
          <a:p>
            <a:r>
              <a:rPr lang="en-US" dirty="0"/>
              <a:t>Click icon to add picture</a:t>
            </a:r>
            <a:endParaRPr lang="id-ID" dirty="0"/>
          </a:p>
        </p:txBody>
      </p:sp>
    </p:spTree>
    <p:extLst>
      <p:ext uri="{BB962C8B-B14F-4D97-AF65-F5344CB8AC3E}">
        <p14:creationId xmlns:p14="http://schemas.microsoft.com/office/powerpoint/2010/main" val="221233627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6" name="Picture Placeholder 3">
            <a:extLst>
              <a:ext uri="{FF2B5EF4-FFF2-40B4-BE49-F238E27FC236}">
                <a16:creationId xmlns:a16="http://schemas.microsoft.com/office/drawing/2014/main" id="{78CEFA09-E401-4171-BA6B-496D5B984505}"/>
              </a:ext>
            </a:extLst>
          </p:cNvPr>
          <p:cNvSpPr>
            <a:spLocks noGrp="1"/>
          </p:cNvSpPr>
          <p:nvPr>
            <p:ph type="pic" sz="quarter" idx="10"/>
          </p:nvPr>
        </p:nvSpPr>
        <p:spPr>
          <a:xfrm>
            <a:off x="3640657" y="-1"/>
            <a:ext cx="4910684" cy="6858001"/>
          </a:xfrm>
          <a:custGeom>
            <a:avLst/>
            <a:gdLst>
              <a:gd name="connsiteX0" fmla="*/ 2508779 w 4910684"/>
              <a:gd name="connsiteY0" fmla="*/ 4165601 h 6858001"/>
              <a:gd name="connsiteX1" fmla="*/ 4910684 w 4910684"/>
              <a:gd name="connsiteY1" fmla="*/ 4165601 h 6858001"/>
              <a:gd name="connsiteX2" fmla="*/ 4910684 w 4910684"/>
              <a:gd name="connsiteY2" fmla="*/ 6858001 h 6858001"/>
              <a:gd name="connsiteX3" fmla="*/ 2508779 w 4910684"/>
              <a:gd name="connsiteY3" fmla="*/ 6858001 h 6858001"/>
              <a:gd name="connsiteX4" fmla="*/ 0 w 4910684"/>
              <a:gd name="connsiteY4" fmla="*/ 2311401 h 6858001"/>
              <a:gd name="connsiteX5" fmla="*/ 2401905 w 4910684"/>
              <a:gd name="connsiteY5" fmla="*/ 2311401 h 6858001"/>
              <a:gd name="connsiteX6" fmla="*/ 2401905 w 4910684"/>
              <a:gd name="connsiteY6" fmla="*/ 6858001 h 6858001"/>
              <a:gd name="connsiteX7" fmla="*/ 0 w 4910684"/>
              <a:gd name="connsiteY7" fmla="*/ 6858001 h 6858001"/>
              <a:gd name="connsiteX8" fmla="*/ 0 w 4910684"/>
              <a:gd name="connsiteY8" fmla="*/ 2 h 6858001"/>
              <a:gd name="connsiteX9" fmla="*/ 2401905 w 4910684"/>
              <a:gd name="connsiteY9" fmla="*/ 2 h 6858001"/>
              <a:gd name="connsiteX10" fmla="*/ 2401905 w 4910684"/>
              <a:gd name="connsiteY10" fmla="*/ 2208813 h 6858001"/>
              <a:gd name="connsiteX11" fmla="*/ 0 w 4910684"/>
              <a:gd name="connsiteY11" fmla="*/ 2208813 h 6858001"/>
              <a:gd name="connsiteX12" fmla="*/ 2508779 w 4910684"/>
              <a:gd name="connsiteY12" fmla="*/ 0 h 6858001"/>
              <a:gd name="connsiteX13" fmla="*/ 4910684 w 4910684"/>
              <a:gd name="connsiteY13" fmla="*/ 0 h 6858001"/>
              <a:gd name="connsiteX14" fmla="*/ 4910684 w 4910684"/>
              <a:gd name="connsiteY14" fmla="*/ 4073237 h 6858001"/>
              <a:gd name="connsiteX15" fmla="*/ 2508779 w 4910684"/>
              <a:gd name="connsiteY15" fmla="*/ 4073237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910684" h="6858001">
                <a:moveTo>
                  <a:pt x="2508779" y="4165601"/>
                </a:moveTo>
                <a:lnTo>
                  <a:pt x="4910684" y="4165601"/>
                </a:lnTo>
                <a:lnTo>
                  <a:pt x="4910684" y="6858001"/>
                </a:lnTo>
                <a:lnTo>
                  <a:pt x="2508779" y="6858001"/>
                </a:lnTo>
                <a:close/>
                <a:moveTo>
                  <a:pt x="0" y="2311401"/>
                </a:moveTo>
                <a:lnTo>
                  <a:pt x="2401905" y="2311401"/>
                </a:lnTo>
                <a:lnTo>
                  <a:pt x="2401905" y="6858001"/>
                </a:lnTo>
                <a:lnTo>
                  <a:pt x="0" y="6858001"/>
                </a:lnTo>
                <a:close/>
                <a:moveTo>
                  <a:pt x="0" y="2"/>
                </a:moveTo>
                <a:lnTo>
                  <a:pt x="2401905" y="2"/>
                </a:lnTo>
                <a:lnTo>
                  <a:pt x="2401905" y="2208813"/>
                </a:lnTo>
                <a:lnTo>
                  <a:pt x="0" y="2208813"/>
                </a:lnTo>
                <a:close/>
                <a:moveTo>
                  <a:pt x="2508779" y="0"/>
                </a:moveTo>
                <a:lnTo>
                  <a:pt x="4910684" y="0"/>
                </a:lnTo>
                <a:lnTo>
                  <a:pt x="4910684" y="4073237"/>
                </a:lnTo>
                <a:lnTo>
                  <a:pt x="2508779" y="4073237"/>
                </a:lnTo>
                <a:close/>
              </a:path>
            </a:pathLst>
          </a:custGeom>
          <a:solidFill>
            <a:schemeClr val="bg1"/>
          </a:solidFill>
          <a:ln>
            <a:noFill/>
          </a:ln>
        </p:spPr>
        <p:txBody>
          <a:bodyPr wrap="square">
            <a:noAutofit/>
          </a:bodyPr>
          <a:lstStyle>
            <a:lvl1pPr>
              <a:defRPr sz="1500">
                <a:solidFill>
                  <a:sysClr val="windowText" lastClr="000000"/>
                </a:solidFill>
              </a:defRPr>
            </a:lvl1pPr>
          </a:lstStyle>
          <a:p>
            <a:r>
              <a:rPr lang="en-US"/>
              <a:t>Click icon to add picture</a:t>
            </a:r>
            <a:endParaRPr lang="id-ID"/>
          </a:p>
        </p:txBody>
      </p:sp>
    </p:spTree>
    <p:extLst>
      <p:ext uri="{BB962C8B-B14F-4D97-AF65-F5344CB8AC3E}">
        <p14:creationId xmlns:p14="http://schemas.microsoft.com/office/powerpoint/2010/main" val="207129342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525A3ED3-3EF7-4B9A-B5F9-AC9A99C57F89}"/>
              </a:ext>
            </a:extLst>
          </p:cNvPr>
          <p:cNvSpPr>
            <a:spLocks noGrp="1"/>
          </p:cNvSpPr>
          <p:nvPr>
            <p:ph type="pic" sz="quarter" idx="21"/>
          </p:nvPr>
        </p:nvSpPr>
        <p:spPr>
          <a:xfrm>
            <a:off x="5344383" y="4751356"/>
            <a:ext cx="2106643" cy="2106643"/>
          </a:xfrm>
          <a:solidFill>
            <a:schemeClr val="bg1"/>
          </a:solidFill>
          <a:ln>
            <a:solidFill>
              <a:schemeClr val="bg1"/>
            </a:solidFill>
          </a:ln>
        </p:spPr>
        <p:txBody>
          <a:bodyPr>
            <a:normAutofit/>
          </a:bodyPr>
          <a:lstStyle>
            <a:lvl1pPr>
              <a:defRPr sz="1500">
                <a:solidFill>
                  <a:sysClr val="windowText" lastClr="000000"/>
                </a:solidFill>
              </a:defRPr>
            </a:lvl1pPr>
          </a:lstStyle>
          <a:p>
            <a:r>
              <a:rPr lang="en-US"/>
              <a:t>Click icon to add picture</a:t>
            </a:r>
            <a:endParaRPr lang="id-ID"/>
          </a:p>
        </p:txBody>
      </p:sp>
      <p:sp>
        <p:nvSpPr>
          <p:cNvPr id="7" name="Picture Placeholder 2">
            <a:extLst>
              <a:ext uri="{FF2B5EF4-FFF2-40B4-BE49-F238E27FC236}">
                <a16:creationId xmlns:a16="http://schemas.microsoft.com/office/drawing/2014/main" id="{8BBEF72B-2A67-4654-81F6-56316424922A}"/>
              </a:ext>
            </a:extLst>
          </p:cNvPr>
          <p:cNvSpPr>
            <a:spLocks noGrp="1"/>
          </p:cNvSpPr>
          <p:nvPr>
            <p:ph type="pic" sz="quarter" idx="24"/>
          </p:nvPr>
        </p:nvSpPr>
        <p:spPr>
          <a:xfrm>
            <a:off x="7727114" y="2371560"/>
            <a:ext cx="2106643" cy="2106643"/>
          </a:xfrm>
          <a:solidFill>
            <a:schemeClr val="bg1"/>
          </a:solidFill>
          <a:ln>
            <a:solidFill>
              <a:schemeClr val="bg1"/>
            </a:solidFill>
          </a:ln>
        </p:spPr>
        <p:txBody>
          <a:bodyPr>
            <a:normAutofit/>
          </a:bodyPr>
          <a:lstStyle>
            <a:lvl1pPr>
              <a:defRPr sz="1500">
                <a:solidFill>
                  <a:sysClr val="windowText" lastClr="000000"/>
                </a:solidFill>
              </a:defRPr>
            </a:lvl1pPr>
          </a:lstStyle>
          <a:p>
            <a:r>
              <a:rPr lang="en-US" dirty="0"/>
              <a:t>Click icon to add picture</a:t>
            </a:r>
            <a:endParaRPr lang="id-ID" dirty="0"/>
          </a:p>
        </p:txBody>
      </p:sp>
      <p:sp>
        <p:nvSpPr>
          <p:cNvPr id="8" name="Picture Placeholder 2">
            <a:extLst>
              <a:ext uri="{FF2B5EF4-FFF2-40B4-BE49-F238E27FC236}">
                <a16:creationId xmlns:a16="http://schemas.microsoft.com/office/drawing/2014/main" id="{E8CB8D9A-6720-4E1B-AADB-D6222A1F8165}"/>
              </a:ext>
            </a:extLst>
          </p:cNvPr>
          <p:cNvSpPr>
            <a:spLocks noGrp="1"/>
          </p:cNvSpPr>
          <p:nvPr>
            <p:ph type="pic" sz="quarter" idx="25"/>
          </p:nvPr>
        </p:nvSpPr>
        <p:spPr>
          <a:xfrm>
            <a:off x="7727114" y="4751356"/>
            <a:ext cx="2106643" cy="2106643"/>
          </a:xfrm>
          <a:solidFill>
            <a:schemeClr val="bg1"/>
          </a:solidFill>
          <a:ln>
            <a:solidFill>
              <a:schemeClr val="bg1"/>
            </a:solidFill>
          </a:ln>
        </p:spPr>
        <p:txBody>
          <a:bodyPr>
            <a:normAutofit/>
          </a:bodyPr>
          <a:lstStyle>
            <a:lvl1pPr>
              <a:defRPr sz="1500">
                <a:solidFill>
                  <a:sysClr val="windowText" lastClr="000000"/>
                </a:solidFill>
              </a:defRPr>
            </a:lvl1pPr>
          </a:lstStyle>
          <a:p>
            <a:r>
              <a:rPr lang="en-US"/>
              <a:t>Click icon to add picture</a:t>
            </a:r>
            <a:endParaRPr lang="id-ID"/>
          </a:p>
        </p:txBody>
      </p:sp>
      <p:sp>
        <p:nvSpPr>
          <p:cNvPr id="9" name="Picture Placeholder 2">
            <a:extLst>
              <a:ext uri="{FF2B5EF4-FFF2-40B4-BE49-F238E27FC236}">
                <a16:creationId xmlns:a16="http://schemas.microsoft.com/office/drawing/2014/main" id="{6BF4602E-AA15-4365-9509-BBE372C60A52}"/>
              </a:ext>
            </a:extLst>
          </p:cNvPr>
          <p:cNvSpPr>
            <a:spLocks noGrp="1"/>
          </p:cNvSpPr>
          <p:nvPr>
            <p:ph type="pic" sz="quarter" idx="27"/>
          </p:nvPr>
        </p:nvSpPr>
        <p:spPr>
          <a:xfrm>
            <a:off x="10085357" y="7906"/>
            <a:ext cx="2106643" cy="2106643"/>
          </a:xfrm>
          <a:solidFill>
            <a:schemeClr val="bg1"/>
          </a:solidFill>
          <a:ln>
            <a:solidFill>
              <a:schemeClr val="bg1"/>
            </a:solidFill>
          </a:ln>
        </p:spPr>
        <p:txBody>
          <a:bodyPr>
            <a:normAutofit/>
          </a:bodyPr>
          <a:lstStyle>
            <a:lvl1pPr>
              <a:defRPr sz="1500">
                <a:solidFill>
                  <a:sysClr val="windowText" lastClr="000000"/>
                </a:solidFill>
              </a:defRPr>
            </a:lvl1pPr>
          </a:lstStyle>
          <a:p>
            <a:r>
              <a:rPr lang="en-US" dirty="0"/>
              <a:t>Click icon to add picture</a:t>
            </a:r>
            <a:endParaRPr lang="id-ID" dirty="0"/>
          </a:p>
        </p:txBody>
      </p:sp>
      <p:sp>
        <p:nvSpPr>
          <p:cNvPr id="10" name="Picture Placeholder 2">
            <a:extLst>
              <a:ext uri="{FF2B5EF4-FFF2-40B4-BE49-F238E27FC236}">
                <a16:creationId xmlns:a16="http://schemas.microsoft.com/office/drawing/2014/main" id="{7887E7E3-1BA2-43DE-A7C1-126966562D8C}"/>
              </a:ext>
            </a:extLst>
          </p:cNvPr>
          <p:cNvSpPr>
            <a:spLocks noGrp="1"/>
          </p:cNvSpPr>
          <p:nvPr>
            <p:ph type="pic" sz="quarter" idx="28"/>
          </p:nvPr>
        </p:nvSpPr>
        <p:spPr>
          <a:xfrm>
            <a:off x="10085357" y="2371560"/>
            <a:ext cx="2106643" cy="2106643"/>
          </a:xfrm>
          <a:solidFill>
            <a:schemeClr val="bg1"/>
          </a:solidFill>
          <a:ln>
            <a:solidFill>
              <a:schemeClr val="bg1"/>
            </a:solidFill>
          </a:ln>
        </p:spPr>
        <p:txBody>
          <a:bodyPr>
            <a:normAutofit/>
          </a:bodyPr>
          <a:lstStyle>
            <a:lvl1pPr>
              <a:defRPr sz="1500">
                <a:solidFill>
                  <a:sysClr val="windowText" lastClr="000000"/>
                </a:solidFill>
              </a:defRPr>
            </a:lvl1pPr>
          </a:lstStyle>
          <a:p>
            <a:r>
              <a:rPr lang="en-US" dirty="0"/>
              <a:t>Click icon to add picture</a:t>
            </a:r>
            <a:endParaRPr lang="id-ID" dirty="0"/>
          </a:p>
        </p:txBody>
      </p:sp>
      <p:sp>
        <p:nvSpPr>
          <p:cNvPr id="11" name="Picture Placeholder 2">
            <a:extLst>
              <a:ext uri="{FF2B5EF4-FFF2-40B4-BE49-F238E27FC236}">
                <a16:creationId xmlns:a16="http://schemas.microsoft.com/office/drawing/2014/main" id="{DC2F68B6-34A5-4F8B-BD42-A4DB2D150C15}"/>
              </a:ext>
            </a:extLst>
          </p:cNvPr>
          <p:cNvSpPr>
            <a:spLocks noGrp="1"/>
          </p:cNvSpPr>
          <p:nvPr>
            <p:ph type="pic" sz="quarter" idx="29"/>
          </p:nvPr>
        </p:nvSpPr>
        <p:spPr>
          <a:xfrm>
            <a:off x="10085357" y="4751356"/>
            <a:ext cx="2106643" cy="2106643"/>
          </a:xfrm>
          <a:solidFill>
            <a:schemeClr val="bg1"/>
          </a:solidFill>
          <a:ln>
            <a:solidFill>
              <a:schemeClr val="bg1"/>
            </a:solidFill>
          </a:ln>
        </p:spPr>
        <p:txBody>
          <a:bodyPr>
            <a:normAutofit/>
          </a:bodyPr>
          <a:lstStyle>
            <a:lvl1pPr>
              <a:defRPr sz="1500">
                <a:solidFill>
                  <a:sysClr val="windowText" lastClr="000000"/>
                </a:solidFill>
              </a:defRPr>
            </a:lvl1pPr>
          </a:lstStyle>
          <a:p>
            <a:r>
              <a:rPr lang="en-US"/>
              <a:t>Click icon to add picture</a:t>
            </a:r>
            <a:endParaRPr lang="id-ID"/>
          </a:p>
        </p:txBody>
      </p:sp>
    </p:spTree>
    <p:extLst>
      <p:ext uri="{BB962C8B-B14F-4D97-AF65-F5344CB8AC3E}">
        <p14:creationId xmlns:p14="http://schemas.microsoft.com/office/powerpoint/2010/main" val="10528969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6" name="Picture Placeholder 6">
            <a:extLst>
              <a:ext uri="{FF2B5EF4-FFF2-40B4-BE49-F238E27FC236}">
                <a16:creationId xmlns:a16="http://schemas.microsoft.com/office/drawing/2014/main" id="{292E9B21-68C7-4740-B990-670CD1B91FF1}"/>
              </a:ext>
            </a:extLst>
          </p:cNvPr>
          <p:cNvSpPr>
            <a:spLocks noGrp="1"/>
          </p:cNvSpPr>
          <p:nvPr>
            <p:ph type="pic" sz="quarter" idx="10"/>
          </p:nvPr>
        </p:nvSpPr>
        <p:spPr>
          <a:xfrm>
            <a:off x="0" y="0"/>
            <a:ext cx="3035300" cy="6858000"/>
          </a:xfrm>
        </p:spPr>
        <p:txBody>
          <a:bodyPr/>
          <a:lstStyle/>
          <a:p>
            <a:endParaRPr lang="id-ID"/>
          </a:p>
        </p:txBody>
      </p:sp>
      <p:sp>
        <p:nvSpPr>
          <p:cNvPr id="7" name="Picture Placeholder 6">
            <a:extLst>
              <a:ext uri="{FF2B5EF4-FFF2-40B4-BE49-F238E27FC236}">
                <a16:creationId xmlns:a16="http://schemas.microsoft.com/office/drawing/2014/main" id="{B9DF9F9C-206F-405C-92CF-8469663D1C82}"/>
              </a:ext>
            </a:extLst>
          </p:cNvPr>
          <p:cNvSpPr>
            <a:spLocks noGrp="1"/>
          </p:cNvSpPr>
          <p:nvPr>
            <p:ph type="pic" sz="quarter" idx="11"/>
          </p:nvPr>
        </p:nvSpPr>
        <p:spPr>
          <a:xfrm>
            <a:off x="3035300" y="0"/>
            <a:ext cx="3035300" cy="6858000"/>
          </a:xfrm>
        </p:spPr>
        <p:txBody>
          <a:bodyPr/>
          <a:lstStyle/>
          <a:p>
            <a:endParaRPr lang="id-ID"/>
          </a:p>
        </p:txBody>
      </p:sp>
      <p:sp>
        <p:nvSpPr>
          <p:cNvPr id="8" name="Picture Placeholder 6">
            <a:extLst>
              <a:ext uri="{FF2B5EF4-FFF2-40B4-BE49-F238E27FC236}">
                <a16:creationId xmlns:a16="http://schemas.microsoft.com/office/drawing/2014/main" id="{DDB3CDB2-0CCD-4A9E-B5AF-ACA2469D7D0A}"/>
              </a:ext>
            </a:extLst>
          </p:cNvPr>
          <p:cNvSpPr>
            <a:spLocks noGrp="1"/>
          </p:cNvSpPr>
          <p:nvPr>
            <p:ph type="pic" sz="quarter" idx="12"/>
          </p:nvPr>
        </p:nvSpPr>
        <p:spPr>
          <a:xfrm>
            <a:off x="6070600" y="0"/>
            <a:ext cx="3086100" cy="6858000"/>
          </a:xfrm>
        </p:spPr>
        <p:txBody>
          <a:bodyPr/>
          <a:lstStyle/>
          <a:p>
            <a:endParaRPr lang="id-ID"/>
          </a:p>
        </p:txBody>
      </p:sp>
      <p:sp>
        <p:nvSpPr>
          <p:cNvPr id="9" name="Picture Placeholder 6">
            <a:extLst>
              <a:ext uri="{FF2B5EF4-FFF2-40B4-BE49-F238E27FC236}">
                <a16:creationId xmlns:a16="http://schemas.microsoft.com/office/drawing/2014/main" id="{801B6BC0-3A18-44DF-9346-A1A63C16BD22}"/>
              </a:ext>
            </a:extLst>
          </p:cNvPr>
          <p:cNvSpPr>
            <a:spLocks noGrp="1"/>
          </p:cNvSpPr>
          <p:nvPr>
            <p:ph type="pic" sz="quarter" idx="13"/>
          </p:nvPr>
        </p:nvSpPr>
        <p:spPr>
          <a:xfrm>
            <a:off x="9156700" y="0"/>
            <a:ext cx="3035300" cy="6858000"/>
          </a:xfrm>
        </p:spPr>
        <p:txBody>
          <a:bodyPr/>
          <a:lstStyle/>
          <a:p>
            <a:endParaRPr lang="id-ID"/>
          </a:p>
        </p:txBody>
      </p:sp>
    </p:spTree>
    <p:extLst>
      <p:ext uri="{BB962C8B-B14F-4D97-AF65-F5344CB8AC3E}">
        <p14:creationId xmlns:p14="http://schemas.microsoft.com/office/powerpoint/2010/main" val="224911235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6" name="Picture Placeholder 6">
            <a:extLst>
              <a:ext uri="{FF2B5EF4-FFF2-40B4-BE49-F238E27FC236}">
                <a16:creationId xmlns:a16="http://schemas.microsoft.com/office/drawing/2014/main" id="{765860F5-4C74-48CA-9DC4-DCAF40FDADFC}"/>
              </a:ext>
            </a:extLst>
          </p:cNvPr>
          <p:cNvSpPr>
            <a:spLocks noGrp="1"/>
          </p:cNvSpPr>
          <p:nvPr>
            <p:ph type="pic" sz="quarter" idx="10"/>
          </p:nvPr>
        </p:nvSpPr>
        <p:spPr>
          <a:xfrm>
            <a:off x="0" y="0"/>
            <a:ext cx="2452688" cy="2293938"/>
          </a:xfrm>
        </p:spPr>
        <p:txBody>
          <a:bodyPr/>
          <a:lstStyle/>
          <a:p>
            <a:endParaRPr lang="id-ID"/>
          </a:p>
        </p:txBody>
      </p:sp>
      <p:sp>
        <p:nvSpPr>
          <p:cNvPr id="7" name="Picture Placeholder 6">
            <a:extLst>
              <a:ext uri="{FF2B5EF4-FFF2-40B4-BE49-F238E27FC236}">
                <a16:creationId xmlns:a16="http://schemas.microsoft.com/office/drawing/2014/main" id="{F879846D-9F66-4422-BE1A-258A21903AFF}"/>
              </a:ext>
            </a:extLst>
          </p:cNvPr>
          <p:cNvSpPr>
            <a:spLocks noGrp="1"/>
          </p:cNvSpPr>
          <p:nvPr>
            <p:ph type="pic" sz="quarter" idx="11"/>
          </p:nvPr>
        </p:nvSpPr>
        <p:spPr>
          <a:xfrm>
            <a:off x="2452688" y="2293938"/>
            <a:ext cx="2452688" cy="2293938"/>
          </a:xfrm>
        </p:spPr>
        <p:txBody>
          <a:bodyPr/>
          <a:lstStyle/>
          <a:p>
            <a:endParaRPr lang="id-ID"/>
          </a:p>
        </p:txBody>
      </p:sp>
      <p:sp>
        <p:nvSpPr>
          <p:cNvPr id="8" name="Picture Placeholder 6">
            <a:extLst>
              <a:ext uri="{FF2B5EF4-FFF2-40B4-BE49-F238E27FC236}">
                <a16:creationId xmlns:a16="http://schemas.microsoft.com/office/drawing/2014/main" id="{7FDC5AFA-AAB0-4D66-8C2E-D28728232C82}"/>
              </a:ext>
            </a:extLst>
          </p:cNvPr>
          <p:cNvSpPr>
            <a:spLocks noGrp="1"/>
          </p:cNvSpPr>
          <p:nvPr>
            <p:ph type="pic" sz="quarter" idx="12"/>
          </p:nvPr>
        </p:nvSpPr>
        <p:spPr>
          <a:xfrm>
            <a:off x="4905376" y="0"/>
            <a:ext cx="2452688" cy="2293938"/>
          </a:xfrm>
        </p:spPr>
        <p:txBody>
          <a:bodyPr/>
          <a:lstStyle/>
          <a:p>
            <a:endParaRPr lang="id-ID"/>
          </a:p>
        </p:txBody>
      </p:sp>
      <p:sp>
        <p:nvSpPr>
          <p:cNvPr id="9" name="Picture Placeholder 6">
            <a:extLst>
              <a:ext uri="{FF2B5EF4-FFF2-40B4-BE49-F238E27FC236}">
                <a16:creationId xmlns:a16="http://schemas.microsoft.com/office/drawing/2014/main" id="{FEACAD81-A1D9-4D08-AD49-A7556688F050}"/>
              </a:ext>
            </a:extLst>
          </p:cNvPr>
          <p:cNvSpPr>
            <a:spLocks noGrp="1"/>
          </p:cNvSpPr>
          <p:nvPr>
            <p:ph type="pic" sz="quarter" idx="13"/>
          </p:nvPr>
        </p:nvSpPr>
        <p:spPr>
          <a:xfrm>
            <a:off x="7358064" y="2293938"/>
            <a:ext cx="2452688" cy="2293938"/>
          </a:xfrm>
        </p:spPr>
        <p:txBody>
          <a:bodyPr/>
          <a:lstStyle/>
          <a:p>
            <a:endParaRPr lang="id-ID"/>
          </a:p>
        </p:txBody>
      </p:sp>
      <p:sp>
        <p:nvSpPr>
          <p:cNvPr id="10" name="Picture Placeholder 6">
            <a:extLst>
              <a:ext uri="{FF2B5EF4-FFF2-40B4-BE49-F238E27FC236}">
                <a16:creationId xmlns:a16="http://schemas.microsoft.com/office/drawing/2014/main" id="{15BFCCDF-2DD5-4F11-99AF-11AEA1DA5226}"/>
              </a:ext>
            </a:extLst>
          </p:cNvPr>
          <p:cNvSpPr>
            <a:spLocks noGrp="1"/>
          </p:cNvSpPr>
          <p:nvPr>
            <p:ph type="pic" sz="quarter" idx="14"/>
          </p:nvPr>
        </p:nvSpPr>
        <p:spPr>
          <a:xfrm>
            <a:off x="9810752" y="0"/>
            <a:ext cx="2381248" cy="2293938"/>
          </a:xfrm>
        </p:spPr>
        <p:txBody>
          <a:bodyPr/>
          <a:lstStyle/>
          <a:p>
            <a:endParaRPr lang="id-ID"/>
          </a:p>
        </p:txBody>
      </p:sp>
    </p:spTree>
    <p:extLst>
      <p:ext uri="{BB962C8B-B14F-4D97-AF65-F5344CB8AC3E}">
        <p14:creationId xmlns:p14="http://schemas.microsoft.com/office/powerpoint/2010/main" val="26898709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6" name="Picture Placeholder 6">
            <a:extLst>
              <a:ext uri="{FF2B5EF4-FFF2-40B4-BE49-F238E27FC236}">
                <a16:creationId xmlns:a16="http://schemas.microsoft.com/office/drawing/2014/main" id="{AFB47CF4-B8EC-4454-98B8-CA00E865075B}"/>
              </a:ext>
            </a:extLst>
          </p:cNvPr>
          <p:cNvSpPr>
            <a:spLocks noGrp="1"/>
          </p:cNvSpPr>
          <p:nvPr>
            <p:ph type="pic" sz="quarter" idx="10"/>
          </p:nvPr>
        </p:nvSpPr>
        <p:spPr>
          <a:xfrm>
            <a:off x="1082725" y="1685461"/>
            <a:ext cx="2151063" cy="3657600"/>
          </a:xfrm>
          <a:prstGeom prst="roundRect">
            <a:avLst/>
          </a:prstGeom>
        </p:spPr>
        <p:txBody>
          <a:bodyPr/>
          <a:lstStyle/>
          <a:p>
            <a:endParaRPr lang="id-ID"/>
          </a:p>
        </p:txBody>
      </p:sp>
      <p:sp>
        <p:nvSpPr>
          <p:cNvPr id="7" name="Picture Placeholder 6">
            <a:extLst>
              <a:ext uri="{FF2B5EF4-FFF2-40B4-BE49-F238E27FC236}">
                <a16:creationId xmlns:a16="http://schemas.microsoft.com/office/drawing/2014/main" id="{C4E19E6A-6C5E-4E8B-8ADA-863B91594EBE}"/>
              </a:ext>
            </a:extLst>
          </p:cNvPr>
          <p:cNvSpPr>
            <a:spLocks noGrp="1"/>
          </p:cNvSpPr>
          <p:nvPr>
            <p:ph type="pic" sz="quarter" idx="11"/>
          </p:nvPr>
        </p:nvSpPr>
        <p:spPr>
          <a:xfrm>
            <a:off x="3697557" y="1685461"/>
            <a:ext cx="2151063" cy="3657600"/>
          </a:xfrm>
          <a:prstGeom prst="roundRect">
            <a:avLst/>
          </a:prstGeom>
        </p:spPr>
        <p:txBody>
          <a:bodyPr/>
          <a:lstStyle/>
          <a:p>
            <a:endParaRPr lang="id-ID"/>
          </a:p>
        </p:txBody>
      </p:sp>
      <p:sp>
        <p:nvSpPr>
          <p:cNvPr id="8" name="Picture Placeholder 6">
            <a:extLst>
              <a:ext uri="{FF2B5EF4-FFF2-40B4-BE49-F238E27FC236}">
                <a16:creationId xmlns:a16="http://schemas.microsoft.com/office/drawing/2014/main" id="{7488CF99-88B9-4C85-BB48-266581D20417}"/>
              </a:ext>
            </a:extLst>
          </p:cNvPr>
          <p:cNvSpPr>
            <a:spLocks noGrp="1"/>
          </p:cNvSpPr>
          <p:nvPr>
            <p:ph type="pic" sz="quarter" idx="12"/>
          </p:nvPr>
        </p:nvSpPr>
        <p:spPr>
          <a:xfrm>
            <a:off x="6312389" y="1685461"/>
            <a:ext cx="2151063" cy="3657600"/>
          </a:xfrm>
          <a:prstGeom prst="roundRect">
            <a:avLst/>
          </a:prstGeom>
        </p:spPr>
        <p:txBody>
          <a:bodyPr/>
          <a:lstStyle/>
          <a:p>
            <a:endParaRPr lang="id-ID"/>
          </a:p>
        </p:txBody>
      </p:sp>
      <p:sp>
        <p:nvSpPr>
          <p:cNvPr id="9" name="Picture Placeholder 6">
            <a:extLst>
              <a:ext uri="{FF2B5EF4-FFF2-40B4-BE49-F238E27FC236}">
                <a16:creationId xmlns:a16="http://schemas.microsoft.com/office/drawing/2014/main" id="{1F8453ED-8626-4971-A6A0-C4D681C7B452}"/>
              </a:ext>
            </a:extLst>
          </p:cNvPr>
          <p:cNvSpPr>
            <a:spLocks noGrp="1"/>
          </p:cNvSpPr>
          <p:nvPr>
            <p:ph type="pic" sz="quarter" idx="13"/>
          </p:nvPr>
        </p:nvSpPr>
        <p:spPr>
          <a:xfrm>
            <a:off x="8842229" y="1685461"/>
            <a:ext cx="2151063" cy="3657600"/>
          </a:xfrm>
          <a:prstGeom prst="roundRect">
            <a:avLst/>
          </a:prstGeom>
        </p:spPr>
        <p:txBody>
          <a:bodyPr/>
          <a:lstStyle/>
          <a:p>
            <a:endParaRPr lang="id-ID"/>
          </a:p>
        </p:txBody>
      </p:sp>
    </p:spTree>
    <p:extLst>
      <p:ext uri="{BB962C8B-B14F-4D97-AF65-F5344CB8AC3E}">
        <p14:creationId xmlns:p14="http://schemas.microsoft.com/office/powerpoint/2010/main" val="108690801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6" name="Picture Placeholder 6">
            <a:extLst>
              <a:ext uri="{FF2B5EF4-FFF2-40B4-BE49-F238E27FC236}">
                <a16:creationId xmlns:a16="http://schemas.microsoft.com/office/drawing/2014/main" id="{D8909C0C-9689-40A5-AE99-7DD7866E8AD0}"/>
              </a:ext>
            </a:extLst>
          </p:cNvPr>
          <p:cNvSpPr>
            <a:spLocks noGrp="1"/>
          </p:cNvSpPr>
          <p:nvPr>
            <p:ph type="pic" sz="quarter" idx="10"/>
          </p:nvPr>
        </p:nvSpPr>
        <p:spPr>
          <a:xfrm>
            <a:off x="421595" y="2075540"/>
            <a:ext cx="2539318" cy="2495552"/>
          </a:xfrm>
          <a:prstGeom prst="ellipse">
            <a:avLst/>
          </a:prstGeom>
        </p:spPr>
        <p:txBody>
          <a:bodyPr/>
          <a:lstStyle/>
          <a:p>
            <a:endParaRPr lang="id-ID"/>
          </a:p>
        </p:txBody>
      </p:sp>
      <p:sp>
        <p:nvSpPr>
          <p:cNvPr id="7" name="Picture Placeholder 6">
            <a:extLst>
              <a:ext uri="{FF2B5EF4-FFF2-40B4-BE49-F238E27FC236}">
                <a16:creationId xmlns:a16="http://schemas.microsoft.com/office/drawing/2014/main" id="{36DB1AF2-7C5F-423E-94C4-1CFB013D777F}"/>
              </a:ext>
            </a:extLst>
          </p:cNvPr>
          <p:cNvSpPr>
            <a:spLocks noGrp="1"/>
          </p:cNvSpPr>
          <p:nvPr>
            <p:ph type="pic" sz="quarter" idx="11"/>
          </p:nvPr>
        </p:nvSpPr>
        <p:spPr>
          <a:xfrm>
            <a:off x="3375252" y="2075540"/>
            <a:ext cx="2539318" cy="2495552"/>
          </a:xfrm>
          <a:prstGeom prst="ellipse">
            <a:avLst/>
          </a:prstGeom>
        </p:spPr>
        <p:txBody>
          <a:bodyPr/>
          <a:lstStyle/>
          <a:p>
            <a:endParaRPr lang="id-ID"/>
          </a:p>
        </p:txBody>
      </p:sp>
      <p:sp>
        <p:nvSpPr>
          <p:cNvPr id="8" name="Picture Placeholder 6">
            <a:extLst>
              <a:ext uri="{FF2B5EF4-FFF2-40B4-BE49-F238E27FC236}">
                <a16:creationId xmlns:a16="http://schemas.microsoft.com/office/drawing/2014/main" id="{5199D4AE-AC4E-41A3-9043-1F73C0E1D7B5}"/>
              </a:ext>
            </a:extLst>
          </p:cNvPr>
          <p:cNvSpPr>
            <a:spLocks noGrp="1"/>
          </p:cNvSpPr>
          <p:nvPr>
            <p:ph type="pic" sz="quarter" idx="12"/>
          </p:nvPr>
        </p:nvSpPr>
        <p:spPr>
          <a:xfrm>
            <a:off x="6328909" y="2075540"/>
            <a:ext cx="2539318" cy="2495552"/>
          </a:xfrm>
          <a:prstGeom prst="ellipse">
            <a:avLst/>
          </a:prstGeom>
        </p:spPr>
        <p:txBody>
          <a:bodyPr/>
          <a:lstStyle/>
          <a:p>
            <a:endParaRPr lang="id-ID"/>
          </a:p>
        </p:txBody>
      </p:sp>
      <p:sp>
        <p:nvSpPr>
          <p:cNvPr id="9" name="Picture Placeholder 6">
            <a:extLst>
              <a:ext uri="{FF2B5EF4-FFF2-40B4-BE49-F238E27FC236}">
                <a16:creationId xmlns:a16="http://schemas.microsoft.com/office/drawing/2014/main" id="{6C73DB16-BEFC-4E21-9171-1A7A085D9217}"/>
              </a:ext>
            </a:extLst>
          </p:cNvPr>
          <p:cNvSpPr>
            <a:spLocks noGrp="1"/>
          </p:cNvSpPr>
          <p:nvPr>
            <p:ph type="pic" sz="quarter" idx="13"/>
          </p:nvPr>
        </p:nvSpPr>
        <p:spPr>
          <a:xfrm>
            <a:off x="9282566" y="2075540"/>
            <a:ext cx="2539318" cy="2495552"/>
          </a:xfrm>
          <a:prstGeom prst="ellipse">
            <a:avLst/>
          </a:prstGeom>
        </p:spPr>
        <p:txBody>
          <a:bodyPr/>
          <a:lstStyle/>
          <a:p>
            <a:endParaRPr lang="id-ID"/>
          </a:p>
        </p:txBody>
      </p:sp>
    </p:spTree>
    <p:extLst>
      <p:ext uri="{BB962C8B-B14F-4D97-AF65-F5344CB8AC3E}">
        <p14:creationId xmlns:p14="http://schemas.microsoft.com/office/powerpoint/2010/main" val="232765262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6" name="Picture Placeholder 6">
            <a:extLst>
              <a:ext uri="{FF2B5EF4-FFF2-40B4-BE49-F238E27FC236}">
                <a16:creationId xmlns:a16="http://schemas.microsoft.com/office/drawing/2014/main" id="{79099D2B-C9A9-494C-95AD-EE81A54CFFDA}"/>
              </a:ext>
            </a:extLst>
          </p:cNvPr>
          <p:cNvSpPr>
            <a:spLocks noGrp="1"/>
          </p:cNvSpPr>
          <p:nvPr>
            <p:ph type="pic" sz="quarter" idx="10"/>
          </p:nvPr>
        </p:nvSpPr>
        <p:spPr>
          <a:xfrm>
            <a:off x="3932692" y="505960"/>
            <a:ext cx="2366962" cy="3149600"/>
          </a:xfrm>
        </p:spPr>
        <p:txBody>
          <a:bodyPr/>
          <a:lstStyle/>
          <a:p>
            <a:endParaRPr lang="id-ID"/>
          </a:p>
        </p:txBody>
      </p:sp>
      <p:sp>
        <p:nvSpPr>
          <p:cNvPr id="7" name="Picture Placeholder 6">
            <a:extLst>
              <a:ext uri="{FF2B5EF4-FFF2-40B4-BE49-F238E27FC236}">
                <a16:creationId xmlns:a16="http://schemas.microsoft.com/office/drawing/2014/main" id="{673477B6-0869-4F3D-B497-817BF21F2099}"/>
              </a:ext>
            </a:extLst>
          </p:cNvPr>
          <p:cNvSpPr>
            <a:spLocks noGrp="1"/>
          </p:cNvSpPr>
          <p:nvPr>
            <p:ph type="pic" sz="quarter" idx="11"/>
          </p:nvPr>
        </p:nvSpPr>
        <p:spPr>
          <a:xfrm>
            <a:off x="6610578" y="505960"/>
            <a:ext cx="2366962" cy="3149600"/>
          </a:xfrm>
        </p:spPr>
        <p:txBody>
          <a:bodyPr/>
          <a:lstStyle/>
          <a:p>
            <a:endParaRPr lang="id-ID"/>
          </a:p>
        </p:txBody>
      </p:sp>
      <p:sp>
        <p:nvSpPr>
          <p:cNvPr id="8" name="Picture Placeholder 6">
            <a:extLst>
              <a:ext uri="{FF2B5EF4-FFF2-40B4-BE49-F238E27FC236}">
                <a16:creationId xmlns:a16="http://schemas.microsoft.com/office/drawing/2014/main" id="{D2D20273-8BDD-40A5-892B-CD8A67304E5D}"/>
              </a:ext>
            </a:extLst>
          </p:cNvPr>
          <p:cNvSpPr>
            <a:spLocks noGrp="1"/>
          </p:cNvSpPr>
          <p:nvPr>
            <p:ph type="pic" sz="quarter" idx="12"/>
          </p:nvPr>
        </p:nvSpPr>
        <p:spPr>
          <a:xfrm>
            <a:off x="9288464" y="505960"/>
            <a:ext cx="2366962" cy="3149600"/>
          </a:xfrm>
        </p:spPr>
        <p:txBody>
          <a:bodyPr/>
          <a:lstStyle/>
          <a:p>
            <a:endParaRPr lang="id-ID"/>
          </a:p>
        </p:txBody>
      </p:sp>
    </p:spTree>
    <p:extLst>
      <p:ext uri="{BB962C8B-B14F-4D97-AF65-F5344CB8AC3E}">
        <p14:creationId xmlns:p14="http://schemas.microsoft.com/office/powerpoint/2010/main" val="33940728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F3C684-6A42-59D3-5C51-151481CF658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001"/>
          </a:p>
        </p:txBody>
      </p:sp>
      <p:sp>
        <p:nvSpPr>
          <p:cNvPr id="3" name="Text Placeholder 2">
            <a:extLst>
              <a:ext uri="{FF2B5EF4-FFF2-40B4-BE49-F238E27FC236}">
                <a16:creationId xmlns:a16="http://schemas.microsoft.com/office/drawing/2014/main" id="{306A95C9-087D-74FF-6DC2-1F0372AD106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D14F89C-8B88-6973-3EC7-1471F67EAC91}"/>
              </a:ext>
            </a:extLst>
          </p:cNvPr>
          <p:cNvSpPr>
            <a:spLocks noGrp="1"/>
          </p:cNvSpPr>
          <p:nvPr>
            <p:ph type="dt" sz="half" idx="10"/>
          </p:nvPr>
        </p:nvSpPr>
        <p:spPr/>
        <p:txBody>
          <a:bodyPr/>
          <a:lstStyle/>
          <a:p>
            <a:fld id="{C4E9939F-90BB-479E-BA17-A2F114CD475E}" type="datetimeFigureOut">
              <a:rPr lang="en-US" smtClean="0"/>
              <a:t>1/26/26</a:t>
            </a:fld>
            <a:endParaRPr lang="en-US" dirty="0"/>
          </a:p>
        </p:txBody>
      </p:sp>
      <p:sp>
        <p:nvSpPr>
          <p:cNvPr id="5" name="Footer Placeholder 4">
            <a:extLst>
              <a:ext uri="{FF2B5EF4-FFF2-40B4-BE49-F238E27FC236}">
                <a16:creationId xmlns:a16="http://schemas.microsoft.com/office/drawing/2014/main" id="{3EB12BE0-5E7F-E0D3-82F7-69181F13E62A}"/>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6048B37-0C64-7DB5-9F9B-AFCAA9CE5AEF}"/>
              </a:ext>
            </a:extLst>
          </p:cNvPr>
          <p:cNvSpPr>
            <a:spLocks noGrp="1"/>
          </p:cNvSpPr>
          <p:nvPr>
            <p:ph type="sldNum" sz="quarter" idx="12"/>
          </p:nvPr>
        </p:nvSpPr>
        <p:spPr/>
        <p:txBody>
          <a:bodyPr/>
          <a:lstStyle/>
          <a:p>
            <a:fld id="{24658193-C1D2-4823-A3E4-7D9CB71B570F}" type="slidenum">
              <a:rPr lang="en-US" smtClean="0"/>
              <a:t>‹#›</a:t>
            </a:fld>
            <a:endParaRPr lang="en-US" dirty="0"/>
          </a:p>
        </p:txBody>
      </p:sp>
    </p:spTree>
    <p:extLst>
      <p:ext uri="{BB962C8B-B14F-4D97-AF65-F5344CB8AC3E}">
        <p14:creationId xmlns:p14="http://schemas.microsoft.com/office/powerpoint/2010/main" val="80408099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6" name="Picture Placeholder 9">
            <a:extLst>
              <a:ext uri="{FF2B5EF4-FFF2-40B4-BE49-F238E27FC236}">
                <a16:creationId xmlns:a16="http://schemas.microsoft.com/office/drawing/2014/main" id="{C6A2994A-A344-4778-9513-02ED91528F01}"/>
              </a:ext>
            </a:extLst>
          </p:cNvPr>
          <p:cNvSpPr>
            <a:spLocks noGrp="1"/>
          </p:cNvSpPr>
          <p:nvPr>
            <p:ph type="pic" sz="quarter" idx="13"/>
          </p:nvPr>
        </p:nvSpPr>
        <p:spPr>
          <a:xfrm>
            <a:off x="261256" y="3236686"/>
            <a:ext cx="2800047" cy="3621314"/>
          </a:xfrm>
          <a:custGeom>
            <a:avLst/>
            <a:gdLst>
              <a:gd name="connsiteX0" fmla="*/ 0 w 2781300"/>
              <a:gd name="connsiteY0" fmla="*/ 0 h 2781300"/>
              <a:gd name="connsiteX1" fmla="*/ 2781300 w 2781300"/>
              <a:gd name="connsiteY1" fmla="*/ 0 h 2781300"/>
              <a:gd name="connsiteX2" fmla="*/ 2781300 w 2781300"/>
              <a:gd name="connsiteY2" fmla="*/ 849088 h 2781300"/>
              <a:gd name="connsiteX3" fmla="*/ 2781300 w 2781300"/>
              <a:gd name="connsiteY3" fmla="*/ 2781300 h 2781300"/>
              <a:gd name="connsiteX4" fmla="*/ 0 w 2781300"/>
              <a:gd name="connsiteY4" fmla="*/ 2781300 h 2781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1300" h="2781300">
                <a:moveTo>
                  <a:pt x="0" y="0"/>
                </a:moveTo>
                <a:lnTo>
                  <a:pt x="2781300" y="0"/>
                </a:lnTo>
                <a:lnTo>
                  <a:pt x="2781300" y="849088"/>
                </a:lnTo>
                <a:lnTo>
                  <a:pt x="2781300" y="2781300"/>
                </a:lnTo>
                <a:lnTo>
                  <a:pt x="0" y="2781300"/>
                </a:lnTo>
                <a:close/>
              </a:path>
            </a:pathLst>
          </a:custGeom>
          <a:solidFill>
            <a:schemeClr val="bg2">
              <a:lumMod val="10000"/>
              <a:lumOff val="90000"/>
            </a:schemeClr>
          </a:solidFill>
        </p:spPr>
        <p:txBody>
          <a:bodyPr wrap="square" anchor="ctr">
            <a:noAutofit/>
          </a:bodyPr>
          <a:lstStyle>
            <a:lvl1pPr marL="0" indent="0" algn="ctr" defTabSz="914400" rtl="0" eaLnBrk="1" latinLnBrk="0" hangingPunct="1">
              <a:lnSpc>
                <a:spcPct val="90000"/>
              </a:lnSpc>
              <a:spcBef>
                <a:spcPts val="1000"/>
              </a:spcBef>
              <a:buFont typeface="Arial" panose="020B0604020202020204" pitchFamily="34" charset="0"/>
              <a:buNone/>
              <a:defRPr lang="id-ID" sz="2000" kern="1200">
                <a:solidFill>
                  <a:schemeClr val="bg2"/>
                </a:solidFill>
                <a:latin typeface="Roboto Light" panose="02000000000000000000" pitchFamily="2" charset="0"/>
                <a:ea typeface="Roboto Light" panose="02000000000000000000" pitchFamily="2" charset="0"/>
                <a:cs typeface="+mn-cs"/>
              </a:defRPr>
            </a:lvl1pPr>
          </a:lstStyle>
          <a:p>
            <a:endParaRPr lang="id-ID"/>
          </a:p>
        </p:txBody>
      </p:sp>
      <p:sp>
        <p:nvSpPr>
          <p:cNvPr id="7" name="Picture Placeholder 10">
            <a:extLst>
              <a:ext uri="{FF2B5EF4-FFF2-40B4-BE49-F238E27FC236}">
                <a16:creationId xmlns:a16="http://schemas.microsoft.com/office/drawing/2014/main" id="{3A8C1214-4AC3-45E5-B85B-65512E6D0DE1}"/>
              </a:ext>
            </a:extLst>
          </p:cNvPr>
          <p:cNvSpPr>
            <a:spLocks noGrp="1"/>
          </p:cNvSpPr>
          <p:nvPr>
            <p:ph type="pic" sz="quarter" idx="14"/>
          </p:nvPr>
        </p:nvSpPr>
        <p:spPr>
          <a:xfrm>
            <a:off x="3196031" y="3236686"/>
            <a:ext cx="2800047" cy="3621314"/>
          </a:xfrm>
          <a:custGeom>
            <a:avLst/>
            <a:gdLst>
              <a:gd name="connsiteX0" fmla="*/ 0 w 2781300"/>
              <a:gd name="connsiteY0" fmla="*/ 0 h 2781300"/>
              <a:gd name="connsiteX1" fmla="*/ 2781300 w 2781300"/>
              <a:gd name="connsiteY1" fmla="*/ 0 h 2781300"/>
              <a:gd name="connsiteX2" fmla="*/ 2781300 w 2781300"/>
              <a:gd name="connsiteY2" fmla="*/ 849088 h 2781300"/>
              <a:gd name="connsiteX3" fmla="*/ 2781300 w 2781300"/>
              <a:gd name="connsiteY3" fmla="*/ 2781300 h 2781300"/>
              <a:gd name="connsiteX4" fmla="*/ 0 w 2781300"/>
              <a:gd name="connsiteY4" fmla="*/ 2781300 h 2781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1300" h="2781300">
                <a:moveTo>
                  <a:pt x="0" y="0"/>
                </a:moveTo>
                <a:lnTo>
                  <a:pt x="2781300" y="0"/>
                </a:lnTo>
                <a:lnTo>
                  <a:pt x="2781300" y="849088"/>
                </a:lnTo>
                <a:lnTo>
                  <a:pt x="2781300" y="2781300"/>
                </a:lnTo>
                <a:lnTo>
                  <a:pt x="0" y="2781300"/>
                </a:lnTo>
                <a:close/>
              </a:path>
            </a:pathLst>
          </a:custGeom>
          <a:solidFill>
            <a:schemeClr val="bg2">
              <a:lumMod val="10000"/>
              <a:lumOff val="90000"/>
            </a:schemeClr>
          </a:solidFill>
        </p:spPr>
        <p:txBody>
          <a:bodyPr wrap="square" anchor="ctr">
            <a:noAutofit/>
          </a:bodyPr>
          <a:lstStyle>
            <a:lvl1pPr marL="0" indent="0" algn="ctr" defTabSz="914400" rtl="0" eaLnBrk="1" latinLnBrk="0" hangingPunct="1">
              <a:lnSpc>
                <a:spcPct val="90000"/>
              </a:lnSpc>
              <a:spcBef>
                <a:spcPts val="1000"/>
              </a:spcBef>
              <a:buFont typeface="Arial" panose="020B0604020202020204" pitchFamily="34" charset="0"/>
              <a:buNone/>
              <a:defRPr lang="id-ID" sz="2000" kern="1200">
                <a:solidFill>
                  <a:schemeClr val="bg2"/>
                </a:solidFill>
                <a:latin typeface="Roboto Light" panose="02000000000000000000" pitchFamily="2" charset="0"/>
                <a:ea typeface="Roboto Light" panose="02000000000000000000" pitchFamily="2" charset="0"/>
                <a:cs typeface="+mn-cs"/>
              </a:defRPr>
            </a:lvl1pPr>
          </a:lstStyle>
          <a:p>
            <a:endParaRPr lang="id-ID"/>
          </a:p>
        </p:txBody>
      </p:sp>
      <p:sp>
        <p:nvSpPr>
          <p:cNvPr id="8" name="Picture Placeholder 11">
            <a:extLst>
              <a:ext uri="{FF2B5EF4-FFF2-40B4-BE49-F238E27FC236}">
                <a16:creationId xmlns:a16="http://schemas.microsoft.com/office/drawing/2014/main" id="{AF96D660-B55B-4910-B82C-253F7EE78C53}"/>
              </a:ext>
            </a:extLst>
          </p:cNvPr>
          <p:cNvSpPr>
            <a:spLocks noGrp="1"/>
          </p:cNvSpPr>
          <p:nvPr>
            <p:ph type="pic" sz="quarter" idx="15"/>
          </p:nvPr>
        </p:nvSpPr>
        <p:spPr>
          <a:xfrm>
            <a:off x="6130806" y="3236686"/>
            <a:ext cx="2800047" cy="3621314"/>
          </a:xfrm>
          <a:custGeom>
            <a:avLst/>
            <a:gdLst>
              <a:gd name="connsiteX0" fmla="*/ 0 w 2781300"/>
              <a:gd name="connsiteY0" fmla="*/ 0 h 2781300"/>
              <a:gd name="connsiteX1" fmla="*/ 2781300 w 2781300"/>
              <a:gd name="connsiteY1" fmla="*/ 0 h 2781300"/>
              <a:gd name="connsiteX2" fmla="*/ 2781300 w 2781300"/>
              <a:gd name="connsiteY2" fmla="*/ 849088 h 2781300"/>
              <a:gd name="connsiteX3" fmla="*/ 2781300 w 2781300"/>
              <a:gd name="connsiteY3" fmla="*/ 2781300 h 2781300"/>
              <a:gd name="connsiteX4" fmla="*/ 0 w 2781300"/>
              <a:gd name="connsiteY4" fmla="*/ 2781300 h 2781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1300" h="2781300">
                <a:moveTo>
                  <a:pt x="0" y="0"/>
                </a:moveTo>
                <a:lnTo>
                  <a:pt x="2781300" y="0"/>
                </a:lnTo>
                <a:lnTo>
                  <a:pt x="2781300" y="849088"/>
                </a:lnTo>
                <a:lnTo>
                  <a:pt x="2781300" y="2781300"/>
                </a:lnTo>
                <a:lnTo>
                  <a:pt x="0" y="2781300"/>
                </a:lnTo>
                <a:close/>
              </a:path>
            </a:pathLst>
          </a:custGeom>
          <a:solidFill>
            <a:schemeClr val="bg2">
              <a:lumMod val="10000"/>
              <a:lumOff val="90000"/>
            </a:schemeClr>
          </a:solidFill>
        </p:spPr>
        <p:txBody>
          <a:bodyPr wrap="square" anchor="ctr">
            <a:noAutofit/>
          </a:bodyPr>
          <a:lstStyle>
            <a:lvl1pPr marL="0" indent="0" algn="ctr" defTabSz="914400" rtl="0" eaLnBrk="1" latinLnBrk="0" hangingPunct="1">
              <a:lnSpc>
                <a:spcPct val="90000"/>
              </a:lnSpc>
              <a:spcBef>
                <a:spcPts val="1000"/>
              </a:spcBef>
              <a:buFont typeface="Arial" panose="020B0604020202020204" pitchFamily="34" charset="0"/>
              <a:buNone/>
              <a:defRPr lang="id-ID" sz="2000" kern="1200">
                <a:solidFill>
                  <a:schemeClr val="bg2"/>
                </a:solidFill>
                <a:latin typeface="Roboto Light" panose="02000000000000000000" pitchFamily="2" charset="0"/>
                <a:ea typeface="Roboto Light" panose="02000000000000000000" pitchFamily="2" charset="0"/>
                <a:cs typeface="+mn-cs"/>
              </a:defRPr>
            </a:lvl1pPr>
          </a:lstStyle>
          <a:p>
            <a:endParaRPr lang="id-ID"/>
          </a:p>
        </p:txBody>
      </p:sp>
      <p:sp>
        <p:nvSpPr>
          <p:cNvPr id="9" name="Picture Placeholder 12">
            <a:extLst>
              <a:ext uri="{FF2B5EF4-FFF2-40B4-BE49-F238E27FC236}">
                <a16:creationId xmlns:a16="http://schemas.microsoft.com/office/drawing/2014/main" id="{EC886E66-4656-4188-AA6D-9611C38C82FB}"/>
              </a:ext>
            </a:extLst>
          </p:cNvPr>
          <p:cNvSpPr>
            <a:spLocks noGrp="1"/>
          </p:cNvSpPr>
          <p:nvPr>
            <p:ph type="pic" sz="quarter" idx="16"/>
          </p:nvPr>
        </p:nvSpPr>
        <p:spPr>
          <a:xfrm>
            <a:off x="9065582" y="3236686"/>
            <a:ext cx="2800047" cy="3621314"/>
          </a:xfrm>
          <a:custGeom>
            <a:avLst/>
            <a:gdLst>
              <a:gd name="connsiteX0" fmla="*/ 0 w 2781300"/>
              <a:gd name="connsiteY0" fmla="*/ 0 h 2781300"/>
              <a:gd name="connsiteX1" fmla="*/ 2781300 w 2781300"/>
              <a:gd name="connsiteY1" fmla="*/ 0 h 2781300"/>
              <a:gd name="connsiteX2" fmla="*/ 2781300 w 2781300"/>
              <a:gd name="connsiteY2" fmla="*/ 849088 h 2781300"/>
              <a:gd name="connsiteX3" fmla="*/ 2781300 w 2781300"/>
              <a:gd name="connsiteY3" fmla="*/ 2781300 h 2781300"/>
              <a:gd name="connsiteX4" fmla="*/ 0 w 2781300"/>
              <a:gd name="connsiteY4" fmla="*/ 2781300 h 2781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1300" h="2781300">
                <a:moveTo>
                  <a:pt x="0" y="0"/>
                </a:moveTo>
                <a:lnTo>
                  <a:pt x="2781300" y="0"/>
                </a:lnTo>
                <a:lnTo>
                  <a:pt x="2781300" y="849088"/>
                </a:lnTo>
                <a:lnTo>
                  <a:pt x="2781300" y="2781300"/>
                </a:lnTo>
                <a:lnTo>
                  <a:pt x="0" y="2781300"/>
                </a:lnTo>
                <a:close/>
              </a:path>
            </a:pathLst>
          </a:custGeom>
          <a:solidFill>
            <a:schemeClr val="bg2">
              <a:lumMod val="10000"/>
              <a:lumOff val="90000"/>
            </a:schemeClr>
          </a:solidFill>
        </p:spPr>
        <p:txBody>
          <a:bodyPr wrap="square" anchor="ctr">
            <a:noAutofit/>
          </a:bodyPr>
          <a:lstStyle>
            <a:lvl1pPr marL="0" indent="0" algn="ctr" defTabSz="914400" rtl="0" eaLnBrk="1" latinLnBrk="0" hangingPunct="1">
              <a:lnSpc>
                <a:spcPct val="90000"/>
              </a:lnSpc>
              <a:spcBef>
                <a:spcPts val="1000"/>
              </a:spcBef>
              <a:buFont typeface="Arial" panose="020B0604020202020204" pitchFamily="34" charset="0"/>
              <a:buNone/>
              <a:defRPr lang="id-ID" sz="2000" kern="1200">
                <a:solidFill>
                  <a:schemeClr val="bg2"/>
                </a:solidFill>
                <a:latin typeface="Roboto Light" panose="02000000000000000000" pitchFamily="2" charset="0"/>
                <a:ea typeface="Roboto Light" panose="02000000000000000000" pitchFamily="2" charset="0"/>
                <a:cs typeface="+mn-cs"/>
              </a:defRPr>
            </a:lvl1pPr>
          </a:lstStyle>
          <a:p>
            <a:endParaRPr lang="id-ID"/>
          </a:p>
        </p:txBody>
      </p:sp>
    </p:spTree>
    <p:extLst>
      <p:ext uri="{BB962C8B-B14F-4D97-AF65-F5344CB8AC3E}">
        <p14:creationId xmlns:p14="http://schemas.microsoft.com/office/powerpoint/2010/main" val="113506769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BBF1442B-14B8-4103-84B7-876F53897B0F}"/>
              </a:ext>
            </a:extLst>
          </p:cNvPr>
          <p:cNvSpPr>
            <a:spLocks noGrp="1"/>
          </p:cNvSpPr>
          <p:nvPr>
            <p:ph type="pic" sz="quarter" idx="10"/>
          </p:nvPr>
        </p:nvSpPr>
        <p:spPr>
          <a:xfrm>
            <a:off x="3702731" y="3905931"/>
            <a:ext cx="2209366" cy="2149475"/>
          </a:xfrm>
          <a:prstGeom prst="rect">
            <a:avLst/>
          </a:prstGeom>
          <a:ln w="28575">
            <a:solidFill>
              <a:schemeClr val="bg1"/>
            </a:solidFill>
          </a:ln>
        </p:spPr>
        <p:txBody>
          <a:bodyPr/>
          <a:lstStyle/>
          <a:p>
            <a:endParaRPr lang="id-ID"/>
          </a:p>
        </p:txBody>
      </p:sp>
      <p:sp>
        <p:nvSpPr>
          <p:cNvPr id="7" name="Picture Placeholder 2">
            <a:extLst>
              <a:ext uri="{FF2B5EF4-FFF2-40B4-BE49-F238E27FC236}">
                <a16:creationId xmlns:a16="http://schemas.microsoft.com/office/drawing/2014/main" id="{82AB76DF-2AAB-4C94-9E60-1CE2B1A8AFAE}"/>
              </a:ext>
            </a:extLst>
          </p:cNvPr>
          <p:cNvSpPr>
            <a:spLocks noGrp="1"/>
          </p:cNvSpPr>
          <p:nvPr>
            <p:ph type="pic" sz="quarter" idx="11"/>
          </p:nvPr>
        </p:nvSpPr>
        <p:spPr>
          <a:xfrm flipH="1">
            <a:off x="6159498" y="3905931"/>
            <a:ext cx="2175165" cy="2149475"/>
          </a:xfrm>
          <a:prstGeom prst="rect">
            <a:avLst/>
          </a:prstGeom>
          <a:ln w="28575">
            <a:solidFill>
              <a:schemeClr val="bg1"/>
            </a:solidFill>
          </a:ln>
        </p:spPr>
        <p:txBody>
          <a:bodyPr/>
          <a:lstStyle/>
          <a:p>
            <a:endParaRPr lang="id-ID"/>
          </a:p>
        </p:txBody>
      </p:sp>
      <p:sp>
        <p:nvSpPr>
          <p:cNvPr id="8" name="Picture Placeholder 15">
            <a:extLst>
              <a:ext uri="{FF2B5EF4-FFF2-40B4-BE49-F238E27FC236}">
                <a16:creationId xmlns:a16="http://schemas.microsoft.com/office/drawing/2014/main" id="{AAFC8B0F-1178-4D17-B8A6-AB66C55C872F}"/>
              </a:ext>
            </a:extLst>
          </p:cNvPr>
          <p:cNvSpPr>
            <a:spLocks noGrp="1"/>
          </p:cNvSpPr>
          <p:nvPr>
            <p:ph type="pic" sz="quarter" idx="12"/>
          </p:nvPr>
        </p:nvSpPr>
        <p:spPr>
          <a:xfrm>
            <a:off x="6159498" y="1535647"/>
            <a:ext cx="2161310" cy="2149476"/>
          </a:xfrm>
          <a:prstGeom prst="rect">
            <a:avLst/>
          </a:prstGeom>
          <a:ln w="28575">
            <a:solidFill>
              <a:schemeClr val="bg1"/>
            </a:solidFill>
          </a:ln>
        </p:spPr>
        <p:txBody>
          <a:bodyPr wrap="square">
            <a:noAutofit/>
          </a:bodyPr>
          <a:lstStyle/>
          <a:p>
            <a:endParaRPr lang="id-ID"/>
          </a:p>
        </p:txBody>
      </p:sp>
      <p:sp>
        <p:nvSpPr>
          <p:cNvPr id="9" name="Picture Placeholder 16">
            <a:extLst>
              <a:ext uri="{FF2B5EF4-FFF2-40B4-BE49-F238E27FC236}">
                <a16:creationId xmlns:a16="http://schemas.microsoft.com/office/drawing/2014/main" id="{805E7D61-A8D5-40A1-93BB-ECAEC03D9F52}"/>
              </a:ext>
            </a:extLst>
          </p:cNvPr>
          <p:cNvSpPr>
            <a:spLocks noGrp="1"/>
          </p:cNvSpPr>
          <p:nvPr>
            <p:ph type="pic" sz="quarter" idx="13"/>
          </p:nvPr>
        </p:nvSpPr>
        <p:spPr>
          <a:xfrm>
            <a:off x="3702731" y="1535647"/>
            <a:ext cx="2209366" cy="2149476"/>
          </a:xfrm>
          <a:prstGeom prst="rect">
            <a:avLst/>
          </a:prstGeom>
          <a:ln w="28575">
            <a:solidFill>
              <a:schemeClr val="bg1"/>
            </a:solidFill>
          </a:ln>
        </p:spPr>
        <p:txBody>
          <a:bodyPr wrap="square">
            <a:noAutofit/>
          </a:bodyPr>
          <a:lstStyle/>
          <a:p>
            <a:endParaRPr lang="id-ID"/>
          </a:p>
        </p:txBody>
      </p:sp>
    </p:spTree>
    <p:extLst>
      <p:ext uri="{BB962C8B-B14F-4D97-AF65-F5344CB8AC3E}">
        <p14:creationId xmlns:p14="http://schemas.microsoft.com/office/powerpoint/2010/main" val="265330244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9189811-5333-4001-A904-A91556D6F95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141028" y="315743"/>
            <a:ext cx="4934857" cy="8158786"/>
          </a:xfrm>
          <a:prstGeom prst="rect">
            <a:avLst/>
          </a:prstGeom>
        </p:spPr>
      </p:pic>
      <p:sp>
        <p:nvSpPr>
          <p:cNvPr id="7" name="Picture Placeholder 5">
            <a:extLst>
              <a:ext uri="{FF2B5EF4-FFF2-40B4-BE49-F238E27FC236}">
                <a16:creationId xmlns:a16="http://schemas.microsoft.com/office/drawing/2014/main" id="{8871E423-0AC8-4E81-BDE1-0A51E81AADCC}"/>
              </a:ext>
            </a:extLst>
          </p:cNvPr>
          <p:cNvSpPr>
            <a:spLocks noGrp="1"/>
          </p:cNvSpPr>
          <p:nvPr>
            <p:ph type="pic" sz="quarter" idx="10"/>
          </p:nvPr>
        </p:nvSpPr>
        <p:spPr>
          <a:xfrm>
            <a:off x="7886700" y="1219200"/>
            <a:ext cx="3340100" cy="5595938"/>
          </a:xfrm>
          <a:solidFill>
            <a:schemeClr val="bg1"/>
          </a:solidFill>
        </p:spPr>
        <p:txBody>
          <a:bodyPr/>
          <a:lstStyle/>
          <a:p>
            <a:endParaRPr lang="id-ID"/>
          </a:p>
        </p:txBody>
      </p:sp>
    </p:spTree>
    <p:extLst>
      <p:ext uri="{BB962C8B-B14F-4D97-AF65-F5344CB8AC3E}">
        <p14:creationId xmlns:p14="http://schemas.microsoft.com/office/powerpoint/2010/main" val="247726813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62EFE675-186F-42BE-A2F8-33DCBFD36486}"/>
              </a:ext>
            </a:extLst>
          </p:cNvPr>
          <p:cNvSpPr>
            <a:spLocks noGrp="1"/>
          </p:cNvSpPr>
          <p:nvPr>
            <p:ph type="pic" sz="quarter" idx="10"/>
          </p:nvPr>
        </p:nvSpPr>
        <p:spPr>
          <a:xfrm>
            <a:off x="7922863" y="1425367"/>
            <a:ext cx="2305049" cy="4070351"/>
          </a:xfrm>
          <a:prstGeom prst="rect">
            <a:avLst/>
          </a:prstGeom>
          <a:solidFill>
            <a:schemeClr val="bg1"/>
          </a:solidFill>
        </p:spPr>
        <p:txBody>
          <a:bodyPr/>
          <a:lstStyle>
            <a:lvl1pPr>
              <a:defRPr sz="1467">
                <a:solidFill>
                  <a:schemeClr val="bg1"/>
                </a:solidFill>
              </a:defRPr>
            </a:lvl1pPr>
          </a:lstStyle>
          <a:p>
            <a:endParaRPr lang="en-ID"/>
          </a:p>
        </p:txBody>
      </p:sp>
    </p:spTree>
    <p:extLst>
      <p:ext uri="{BB962C8B-B14F-4D97-AF65-F5344CB8AC3E}">
        <p14:creationId xmlns:p14="http://schemas.microsoft.com/office/powerpoint/2010/main" val="307940475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6" name="Picture Placeholder 59">
            <a:extLst>
              <a:ext uri="{FF2B5EF4-FFF2-40B4-BE49-F238E27FC236}">
                <a16:creationId xmlns:a16="http://schemas.microsoft.com/office/drawing/2014/main" id="{E1F3E9B2-C36C-4A79-AC83-DAFCF9D2D0F4}"/>
              </a:ext>
            </a:extLst>
          </p:cNvPr>
          <p:cNvSpPr>
            <a:spLocks noGrp="1"/>
          </p:cNvSpPr>
          <p:nvPr>
            <p:ph type="pic" sz="quarter" idx="10"/>
          </p:nvPr>
        </p:nvSpPr>
        <p:spPr>
          <a:xfrm>
            <a:off x="2125663" y="1508125"/>
            <a:ext cx="2246312" cy="3940175"/>
          </a:xfrm>
        </p:spPr>
        <p:txBody>
          <a:bodyPr/>
          <a:lstStyle/>
          <a:p>
            <a:endParaRPr lang="id-ID"/>
          </a:p>
        </p:txBody>
      </p:sp>
      <p:sp>
        <p:nvSpPr>
          <p:cNvPr id="7" name="Picture Placeholder 61">
            <a:extLst>
              <a:ext uri="{FF2B5EF4-FFF2-40B4-BE49-F238E27FC236}">
                <a16:creationId xmlns:a16="http://schemas.microsoft.com/office/drawing/2014/main" id="{3751BEA3-9E49-4C16-8F5B-ADF505D5A590}"/>
              </a:ext>
            </a:extLst>
          </p:cNvPr>
          <p:cNvSpPr>
            <a:spLocks noGrp="1"/>
          </p:cNvSpPr>
          <p:nvPr>
            <p:ph type="pic" sz="quarter" idx="11"/>
          </p:nvPr>
        </p:nvSpPr>
        <p:spPr>
          <a:xfrm>
            <a:off x="954088" y="2022475"/>
            <a:ext cx="989012" cy="2882900"/>
          </a:xfrm>
        </p:spPr>
        <p:txBody>
          <a:bodyPr/>
          <a:lstStyle/>
          <a:p>
            <a:endParaRPr lang="id-ID"/>
          </a:p>
        </p:txBody>
      </p:sp>
      <p:sp>
        <p:nvSpPr>
          <p:cNvPr id="8" name="Picture Placeholder 63">
            <a:extLst>
              <a:ext uri="{FF2B5EF4-FFF2-40B4-BE49-F238E27FC236}">
                <a16:creationId xmlns:a16="http://schemas.microsoft.com/office/drawing/2014/main" id="{7965C90C-AA4E-454B-ACE3-995396E817E4}"/>
              </a:ext>
            </a:extLst>
          </p:cNvPr>
          <p:cNvSpPr>
            <a:spLocks noGrp="1"/>
          </p:cNvSpPr>
          <p:nvPr>
            <p:ph type="pic" sz="quarter" idx="12"/>
          </p:nvPr>
        </p:nvSpPr>
        <p:spPr>
          <a:xfrm>
            <a:off x="4525963" y="2022475"/>
            <a:ext cx="1025525" cy="2882900"/>
          </a:xfrm>
        </p:spPr>
        <p:txBody>
          <a:bodyPr/>
          <a:lstStyle/>
          <a:p>
            <a:endParaRPr lang="id-ID"/>
          </a:p>
        </p:txBody>
      </p:sp>
    </p:spTree>
    <p:extLst>
      <p:ext uri="{BB962C8B-B14F-4D97-AF65-F5344CB8AC3E}">
        <p14:creationId xmlns:p14="http://schemas.microsoft.com/office/powerpoint/2010/main" val="337395711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6" name="Picture Placeholder 20">
            <a:extLst>
              <a:ext uri="{FF2B5EF4-FFF2-40B4-BE49-F238E27FC236}">
                <a16:creationId xmlns:a16="http://schemas.microsoft.com/office/drawing/2014/main" id="{42663D44-1579-49BF-90EA-83AA8860ADEC}"/>
              </a:ext>
            </a:extLst>
          </p:cNvPr>
          <p:cNvSpPr>
            <a:spLocks noGrp="1"/>
          </p:cNvSpPr>
          <p:nvPr>
            <p:ph type="pic" sz="quarter" idx="10"/>
          </p:nvPr>
        </p:nvSpPr>
        <p:spPr>
          <a:xfrm>
            <a:off x="3999426" y="1876731"/>
            <a:ext cx="4484586" cy="2928747"/>
          </a:xfrm>
        </p:spPr>
        <p:txBody>
          <a:bodyPr/>
          <a:lstStyle/>
          <a:p>
            <a:endParaRPr lang="id-ID"/>
          </a:p>
        </p:txBody>
      </p:sp>
    </p:spTree>
    <p:extLst>
      <p:ext uri="{BB962C8B-B14F-4D97-AF65-F5344CB8AC3E}">
        <p14:creationId xmlns:p14="http://schemas.microsoft.com/office/powerpoint/2010/main" val="229031234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60CBF26-419D-43EB-921D-9109B1360DA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472649" y="526278"/>
            <a:ext cx="4860540" cy="4455495"/>
          </a:xfrm>
          <a:prstGeom prst="rect">
            <a:avLst/>
          </a:prstGeom>
        </p:spPr>
      </p:pic>
      <p:sp>
        <p:nvSpPr>
          <p:cNvPr id="7" name="Picture Placeholder 7">
            <a:extLst>
              <a:ext uri="{FF2B5EF4-FFF2-40B4-BE49-F238E27FC236}">
                <a16:creationId xmlns:a16="http://schemas.microsoft.com/office/drawing/2014/main" id="{8A7D1E23-2E01-4C26-BFAF-F0B97810EE0F}"/>
              </a:ext>
            </a:extLst>
          </p:cNvPr>
          <p:cNvSpPr>
            <a:spLocks noGrp="1"/>
          </p:cNvSpPr>
          <p:nvPr>
            <p:ph type="pic" sz="quarter" idx="10"/>
          </p:nvPr>
        </p:nvSpPr>
        <p:spPr>
          <a:xfrm>
            <a:off x="6792913" y="812800"/>
            <a:ext cx="4208462" cy="2511425"/>
          </a:xfrm>
        </p:spPr>
        <p:txBody>
          <a:bodyPr/>
          <a:lstStyle/>
          <a:p>
            <a:endParaRPr lang="en-US"/>
          </a:p>
        </p:txBody>
      </p:sp>
    </p:spTree>
    <p:extLst>
      <p:ext uri="{BB962C8B-B14F-4D97-AF65-F5344CB8AC3E}">
        <p14:creationId xmlns:p14="http://schemas.microsoft.com/office/powerpoint/2010/main" val="5340470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69F7BA-3C5E-84D0-E282-0FF2FEE0A5D4}"/>
              </a:ext>
            </a:extLst>
          </p:cNvPr>
          <p:cNvSpPr>
            <a:spLocks noGrp="1"/>
          </p:cNvSpPr>
          <p:nvPr>
            <p:ph type="title"/>
          </p:nvPr>
        </p:nvSpPr>
        <p:spPr/>
        <p:txBody>
          <a:bodyPr/>
          <a:lstStyle/>
          <a:p>
            <a:r>
              <a:rPr lang="en-US"/>
              <a:t>Click to edit Master title style</a:t>
            </a:r>
            <a:endParaRPr lang="en-001"/>
          </a:p>
        </p:txBody>
      </p:sp>
      <p:sp>
        <p:nvSpPr>
          <p:cNvPr id="3" name="Content Placeholder 2">
            <a:extLst>
              <a:ext uri="{FF2B5EF4-FFF2-40B4-BE49-F238E27FC236}">
                <a16:creationId xmlns:a16="http://schemas.microsoft.com/office/drawing/2014/main" id="{47292D1A-0CC5-5F61-7A57-314CA5D2EC5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001"/>
          </a:p>
        </p:txBody>
      </p:sp>
      <p:sp>
        <p:nvSpPr>
          <p:cNvPr id="4" name="Content Placeholder 3">
            <a:extLst>
              <a:ext uri="{FF2B5EF4-FFF2-40B4-BE49-F238E27FC236}">
                <a16:creationId xmlns:a16="http://schemas.microsoft.com/office/drawing/2014/main" id="{3F171FE2-50F8-4DB6-3692-42408CBC462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001"/>
          </a:p>
        </p:txBody>
      </p:sp>
      <p:sp>
        <p:nvSpPr>
          <p:cNvPr id="5" name="Date Placeholder 4">
            <a:extLst>
              <a:ext uri="{FF2B5EF4-FFF2-40B4-BE49-F238E27FC236}">
                <a16:creationId xmlns:a16="http://schemas.microsoft.com/office/drawing/2014/main" id="{84015982-7DF7-39E0-CC97-2E95E37BED4F}"/>
              </a:ext>
            </a:extLst>
          </p:cNvPr>
          <p:cNvSpPr>
            <a:spLocks noGrp="1"/>
          </p:cNvSpPr>
          <p:nvPr>
            <p:ph type="dt" sz="half" idx="10"/>
          </p:nvPr>
        </p:nvSpPr>
        <p:spPr/>
        <p:txBody>
          <a:bodyPr/>
          <a:lstStyle/>
          <a:p>
            <a:fld id="{C4E9939F-90BB-479E-BA17-A2F114CD475E}" type="datetimeFigureOut">
              <a:rPr lang="en-US" smtClean="0"/>
              <a:t>1/26/26</a:t>
            </a:fld>
            <a:endParaRPr lang="en-US" dirty="0"/>
          </a:p>
        </p:txBody>
      </p:sp>
      <p:sp>
        <p:nvSpPr>
          <p:cNvPr id="6" name="Footer Placeholder 5">
            <a:extLst>
              <a:ext uri="{FF2B5EF4-FFF2-40B4-BE49-F238E27FC236}">
                <a16:creationId xmlns:a16="http://schemas.microsoft.com/office/drawing/2014/main" id="{F66BDBBD-DB73-1F6B-AA66-C4074DE6213C}"/>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2599EB8E-1E56-C4A7-0BED-D0C3A5205B3D}"/>
              </a:ext>
            </a:extLst>
          </p:cNvPr>
          <p:cNvSpPr>
            <a:spLocks noGrp="1"/>
          </p:cNvSpPr>
          <p:nvPr>
            <p:ph type="sldNum" sz="quarter" idx="12"/>
          </p:nvPr>
        </p:nvSpPr>
        <p:spPr/>
        <p:txBody>
          <a:bodyPr/>
          <a:lstStyle/>
          <a:p>
            <a:fld id="{24658193-C1D2-4823-A3E4-7D9CB71B570F}" type="slidenum">
              <a:rPr lang="en-US" smtClean="0"/>
              <a:t>‹#›</a:t>
            </a:fld>
            <a:endParaRPr lang="en-US" dirty="0"/>
          </a:p>
        </p:txBody>
      </p:sp>
    </p:spTree>
    <p:extLst>
      <p:ext uri="{BB962C8B-B14F-4D97-AF65-F5344CB8AC3E}">
        <p14:creationId xmlns:p14="http://schemas.microsoft.com/office/powerpoint/2010/main" val="15650102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852926-83C1-AC8E-5C5F-87203048022B}"/>
              </a:ext>
            </a:extLst>
          </p:cNvPr>
          <p:cNvSpPr>
            <a:spLocks noGrp="1"/>
          </p:cNvSpPr>
          <p:nvPr>
            <p:ph type="title"/>
          </p:nvPr>
        </p:nvSpPr>
        <p:spPr>
          <a:xfrm>
            <a:off x="839788" y="365125"/>
            <a:ext cx="10515600" cy="1325563"/>
          </a:xfrm>
        </p:spPr>
        <p:txBody>
          <a:bodyPr/>
          <a:lstStyle/>
          <a:p>
            <a:r>
              <a:rPr lang="en-US"/>
              <a:t>Click to edit Master title style</a:t>
            </a:r>
            <a:endParaRPr lang="en-001"/>
          </a:p>
        </p:txBody>
      </p:sp>
      <p:sp>
        <p:nvSpPr>
          <p:cNvPr id="3" name="Text Placeholder 2">
            <a:extLst>
              <a:ext uri="{FF2B5EF4-FFF2-40B4-BE49-F238E27FC236}">
                <a16:creationId xmlns:a16="http://schemas.microsoft.com/office/drawing/2014/main" id="{9F6AB935-69CE-4698-41BC-32CBA903519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A7671D8-8BE2-33C8-9D4F-70490D5BC87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001"/>
          </a:p>
        </p:txBody>
      </p:sp>
      <p:sp>
        <p:nvSpPr>
          <p:cNvPr id="5" name="Text Placeholder 4">
            <a:extLst>
              <a:ext uri="{FF2B5EF4-FFF2-40B4-BE49-F238E27FC236}">
                <a16:creationId xmlns:a16="http://schemas.microsoft.com/office/drawing/2014/main" id="{C2B093A6-FF06-11CC-D9D3-94CB76BA417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0045E4B-C9CE-94C2-F842-0F5D128D096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001"/>
          </a:p>
        </p:txBody>
      </p:sp>
      <p:sp>
        <p:nvSpPr>
          <p:cNvPr id="7" name="Date Placeholder 6">
            <a:extLst>
              <a:ext uri="{FF2B5EF4-FFF2-40B4-BE49-F238E27FC236}">
                <a16:creationId xmlns:a16="http://schemas.microsoft.com/office/drawing/2014/main" id="{10D19A5C-7BD4-9FC0-8F96-19FA6C40F0CA}"/>
              </a:ext>
            </a:extLst>
          </p:cNvPr>
          <p:cNvSpPr>
            <a:spLocks noGrp="1"/>
          </p:cNvSpPr>
          <p:nvPr>
            <p:ph type="dt" sz="half" idx="10"/>
          </p:nvPr>
        </p:nvSpPr>
        <p:spPr/>
        <p:txBody>
          <a:bodyPr/>
          <a:lstStyle/>
          <a:p>
            <a:fld id="{C4E9939F-90BB-479E-BA17-A2F114CD475E}" type="datetimeFigureOut">
              <a:rPr lang="en-US" smtClean="0"/>
              <a:t>1/26/26</a:t>
            </a:fld>
            <a:endParaRPr lang="en-US" dirty="0"/>
          </a:p>
        </p:txBody>
      </p:sp>
      <p:sp>
        <p:nvSpPr>
          <p:cNvPr id="8" name="Footer Placeholder 7">
            <a:extLst>
              <a:ext uri="{FF2B5EF4-FFF2-40B4-BE49-F238E27FC236}">
                <a16:creationId xmlns:a16="http://schemas.microsoft.com/office/drawing/2014/main" id="{619DC752-B0F2-E2DC-F44A-B286C3C754D0}"/>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89D0ECEC-2CE0-3EB1-945D-5B13C58B1229}"/>
              </a:ext>
            </a:extLst>
          </p:cNvPr>
          <p:cNvSpPr>
            <a:spLocks noGrp="1"/>
          </p:cNvSpPr>
          <p:nvPr>
            <p:ph type="sldNum" sz="quarter" idx="12"/>
          </p:nvPr>
        </p:nvSpPr>
        <p:spPr/>
        <p:txBody>
          <a:bodyPr/>
          <a:lstStyle/>
          <a:p>
            <a:fld id="{24658193-C1D2-4823-A3E4-7D9CB71B570F}" type="slidenum">
              <a:rPr lang="en-US" smtClean="0"/>
              <a:t>‹#›</a:t>
            </a:fld>
            <a:endParaRPr lang="en-US" dirty="0"/>
          </a:p>
        </p:txBody>
      </p:sp>
    </p:spTree>
    <p:extLst>
      <p:ext uri="{BB962C8B-B14F-4D97-AF65-F5344CB8AC3E}">
        <p14:creationId xmlns:p14="http://schemas.microsoft.com/office/powerpoint/2010/main" val="12165135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E8ADB8-A9CC-AEEB-A0A3-9A070490FAC5}"/>
              </a:ext>
            </a:extLst>
          </p:cNvPr>
          <p:cNvSpPr>
            <a:spLocks noGrp="1"/>
          </p:cNvSpPr>
          <p:nvPr>
            <p:ph type="title"/>
          </p:nvPr>
        </p:nvSpPr>
        <p:spPr/>
        <p:txBody>
          <a:bodyPr/>
          <a:lstStyle/>
          <a:p>
            <a:r>
              <a:rPr lang="en-US"/>
              <a:t>Click to edit Master title style</a:t>
            </a:r>
            <a:endParaRPr lang="en-001"/>
          </a:p>
        </p:txBody>
      </p:sp>
      <p:sp>
        <p:nvSpPr>
          <p:cNvPr id="3" name="Date Placeholder 2">
            <a:extLst>
              <a:ext uri="{FF2B5EF4-FFF2-40B4-BE49-F238E27FC236}">
                <a16:creationId xmlns:a16="http://schemas.microsoft.com/office/drawing/2014/main" id="{4465DDFA-6DB0-D67F-E195-81768893E5BC}"/>
              </a:ext>
            </a:extLst>
          </p:cNvPr>
          <p:cNvSpPr>
            <a:spLocks noGrp="1"/>
          </p:cNvSpPr>
          <p:nvPr>
            <p:ph type="dt" sz="half" idx="10"/>
          </p:nvPr>
        </p:nvSpPr>
        <p:spPr/>
        <p:txBody>
          <a:bodyPr/>
          <a:lstStyle/>
          <a:p>
            <a:fld id="{C4E9939F-90BB-479E-BA17-A2F114CD475E}" type="datetimeFigureOut">
              <a:rPr lang="en-US" smtClean="0"/>
              <a:t>1/26/26</a:t>
            </a:fld>
            <a:endParaRPr lang="en-US" dirty="0"/>
          </a:p>
        </p:txBody>
      </p:sp>
      <p:sp>
        <p:nvSpPr>
          <p:cNvPr id="4" name="Footer Placeholder 3">
            <a:extLst>
              <a:ext uri="{FF2B5EF4-FFF2-40B4-BE49-F238E27FC236}">
                <a16:creationId xmlns:a16="http://schemas.microsoft.com/office/drawing/2014/main" id="{3027E35E-208C-8F9D-0716-3A4CC85BBAE9}"/>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E04D2E41-506A-58FC-F2F0-AB5C2792ADE4}"/>
              </a:ext>
            </a:extLst>
          </p:cNvPr>
          <p:cNvSpPr>
            <a:spLocks noGrp="1"/>
          </p:cNvSpPr>
          <p:nvPr>
            <p:ph type="sldNum" sz="quarter" idx="12"/>
          </p:nvPr>
        </p:nvSpPr>
        <p:spPr/>
        <p:txBody>
          <a:bodyPr/>
          <a:lstStyle/>
          <a:p>
            <a:fld id="{24658193-C1D2-4823-A3E4-7D9CB71B570F}" type="slidenum">
              <a:rPr lang="en-US" smtClean="0"/>
              <a:t>‹#›</a:t>
            </a:fld>
            <a:endParaRPr lang="en-US" dirty="0"/>
          </a:p>
        </p:txBody>
      </p:sp>
    </p:spTree>
    <p:extLst>
      <p:ext uri="{BB962C8B-B14F-4D97-AF65-F5344CB8AC3E}">
        <p14:creationId xmlns:p14="http://schemas.microsoft.com/office/powerpoint/2010/main" val="42088389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658BD7F-219F-0CB8-4A7E-CE28E9D9B46B}"/>
              </a:ext>
            </a:extLst>
          </p:cNvPr>
          <p:cNvSpPr>
            <a:spLocks noGrp="1"/>
          </p:cNvSpPr>
          <p:nvPr>
            <p:ph type="dt" sz="half" idx="10"/>
          </p:nvPr>
        </p:nvSpPr>
        <p:spPr/>
        <p:txBody>
          <a:bodyPr/>
          <a:lstStyle/>
          <a:p>
            <a:fld id="{C4E9939F-90BB-479E-BA17-A2F114CD475E}" type="datetimeFigureOut">
              <a:rPr lang="en-US" smtClean="0"/>
              <a:t>1/26/26</a:t>
            </a:fld>
            <a:endParaRPr lang="en-US" dirty="0"/>
          </a:p>
        </p:txBody>
      </p:sp>
      <p:sp>
        <p:nvSpPr>
          <p:cNvPr id="3" name="Footer Placeholder 2">
            <a:extLst>
              <a:ext uri="{FF2B5EF4-FFF2-40B4-BE49-F238E27FC236}">
                <a16:creationId xmlns:a16="http://schemas.microsoft.com/office/drawing/2014/main" id="{F7DED60B-4FEB-2A86-911E-6614B0F013FF}"/>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E37EF304-D883-0C94-2F61-14EC42E67A2B}"/>
              </a:ext>
            </a:extLst>
          </p:cNvPr>
          <p:cNvSpPr>
            <a:spLocks noGrp="1"/>
          </p:cNvSpPr>
          <p:nvPr>
            <p:ph type="sldNum" sz="quarter" idx="12"/>
          </p:nvPr>
        </p:nvSpPr>
        <p:spPr/>
        <p:txBody>
          <a:bodyPr/>
          <a:lstStyle/>
          <a:p>
            <a:fld id="{24658193-C1D2-4823-A3E4-7D9CB71B570F}" type="slidenum">
              <a:rPr lang="en-US" smtClean="0"/>
              <a:t>‹#›</a:t>
            </a:fld>
            <a:endParaRPr lang="en-US" dirty="0"/>
          </a:p>
        </p:txBody>
      </p:sp>
    </p:spTree>
    <p:extLst>
      <p:ext uri="{BB962C8B-B14F-4D97-AF65-F5344CB8AC3E}">
        <p14:creationId xmlns:p14="http://schemas.microsoft.com/office/powerpoint/2010/main" val="12797818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D6AC7D-83D6-4305-4517-D3C7BAD1810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001"/>
          </a:p>
        </p:txBody>
      </p:sp>
      <p:sp>
        <p:nvSpPr>
          <p:cNvPr id="3" name="Content Placeholder 2">
            <a:extLst>
              <a:ext uri="{FF2B5EF4-FFF2-40B4-BE49-F238E27FC236}">
                <a16:creationId xmlns:a16="http://schemas.microsoft.com/office/drawing/2014/main" id="{D60B5D06-FE06-09F5-6C00-B728C555BBD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001"/>
          </a:p>
        </p:txBody>
      </p:sp>
      <p:sp>
        <p:nvSpPr>
          <p:cNvPr id="4" name="Text Placeholder 3">
            <a:extLst>
              <a:ext uri="{FF2B5EF4-FFF2-40B4-BE49-F238E27FC236}">
                <a16:creationId xmlns:a16="http://schemas.microsoft.com/office/drawing/2014/main" id="{9D5EDB83-FBFF-3BA7-9E8C-2E2924586FA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9DB9A53-2FF7-DE93-F86F-89F19336DB30}"/>
              </a:ext>
            </a:extLst>
          </p:cNvPr>
          <p:cNvSpPr>
            <a:spLocks noGrp="1"/>
          </p:cNvSpPr>
          <p:nvPr>
            <p:ph type="dt" sz="half" idx="10"/>
          </p:nvPr>
        </p:nvSpPr>
        <p:spPr/>
        <p:txBody>
          <a:bodyPr/>
          <a:lstStyle/>
          <a:p>
            <a:fld id="{C4E9939F-90BB-479E-BA17-A2F114CD475E}" type="datetimeFigureOut">
              <a:rPr lang="en-US" smtClean="0"/>
              <a:t>1/26/26</a:t>
            </a:fld>
            <a:endParaRPr lang="en-US" dirty="0"/>
          </a:p>
        </p:txBody>
      </p:sp>
      <p:sp>
        <p:nvSpPr>
          <p:cNvPr id="6" name="Footer Placeholder 5">
            <a:extLst>
              <a:ext uri="{FF2B5EF4-FFF2-40B4-BE49-F238E27FC236}">
                <a16:creationId xmlns:a16="http://schemas.microsoft.com/office/drawing/2014/main" id="{E11825E3-19BE-25AD-4F4A-3A8CE8B5BE59}"/>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25D163DE-4606-C8F1-3AB0-92620B6E9124}"/>
              </a:ext>
            </a:extLst>
          </p:cNvPr>
          <p:cNvSpPr>
            <a:spLocks noGrp="1"/>
          </p:cNvSpPr>
          <p:nvPr>
            <p:ph type="sldNum" sz="quarter" idx="12"/>
          </p:nvPr>
        </p:nvSpPr>
        <p:spPr/>
        <p:txBody>
          <a:bodyPr/>
          <a:lstStyle/>
          <a:p>
            <a:fld id="{24658193-C1D2-4823-A3E4-7D9CB71B570F}" type="slidenum">
              <a:rPr lang="en-US" smtClean="0"/>
              <a:t>‹#›</a:t>
            </a:fld>
            <a:endParaRPr lang="en-US" dirty="0"/>
          </a:p>
        </p:txBody>
      </p:sp>
    </p:spTree>
    <p:extLst>
      <p:ext uri="{BB962C8B-B14F-4D97-AF65-F5344CB8AC3E}">
        <p14:creationId xmlns:p14="http://schemas.microsoft.com/office/powerpoint/2010/main" val="26806487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C84AEC-DD1A-089E-0FB5-E280487B18A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001"/>
          </a:p>
        </p:txBody>
      </p:sp>
      <p:sp>
        <p:nvSpPr>
          <p:cNvPr id="3" name="Picture Placeholder 2">
            <a:extLst>
              <a:ext uri="{FF2B5EF4-FFF2-40B4-BE49-F238E27FC236}">
                <a16:creationId xmlns:a16="http://schemas.microsoft.com/office/drawing/2014/main" id="{0632AFEC-86BF-D163-08B4-6F5EF65ABC8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001"/>
          </a:p>
        </p:txBody>
      </p:sp>
      <p:sp>
        <p:nvSpPr>
          <p:cNvPr id="4" name="Text Placeholder 3">
            <a:extLst>
              <a:ext uri="{FF2B5EF4-FFF2-40B4-BE49-F238E27FC236}">
                <a16:creationId xmlns:a16="http://schemas.microsoft.com/office/drawing/2014/main" id="{DF6ECDAA-351D-EF37-59FA-B15EECD6C9A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D9679C4-B688-244F-89E9-50CDC8E980EB}"/>
              </a:ext>
            </a:extLst>
          </p:cNvPr>
          <p:cNvSpPr>
            <a:spLocks noGrp="1"/>
          </p:cNvSpPr>
          <p:nvPr>
            <p:ph type="dt" sz="half" idx="10"/>
          </p:nvPr>
        </p:nvSpPr>
        <p:spPr/>
        <p:txBody>
          <a:bodyPr/>
          <a:lstStyle/>
          <a:p>
            <a:fld id="{C4E9939F-90BB-479E-BA17-A2F114CD475E}" type="datetimeFigureOut">
              <a:rPr lang="en-US" smtClean="0"/>
              <a:t>1/26/26</a:t>
            </a:fld>
            <a:endParaRPr lang="en-US" dirty="0"/>
          </a:p>
        </p:txBody>
      </p:sp>
      <p:sp>
        <p:nvSpPr>
          <p:cNvPr id="6" name="Footer Placeholder 5">
            <a:extLst>
              <a:ext uri="{FF2B5EF4-FFF2-40B4-BE49-F238E27FC236}">
                <a16:creationId xmlns:a16="http://schemas.microsoft.com/office/drawing/2014/main" id="{F2127BAF-62B2-D69A-43CD-81F968481B2B}"/>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440A4E61-158E-089B-A573-97BADEBF0C25}"/>
              </a:ext>
            </a:extLst>
          </p:cNvPr>
          <p:cNvSpPr>
            <a:spLocks noGrp="1"/>
          </p:cNvSpPr>
          <p:nvPr>
            <p:ph type="sldNum" sz="quarter" idx="12"/>
          </p:nvPr>
        </p:nvSpPr>
        <p:spPr/>
        <p:txBody>
          <a:bodyPr/>
          <a:lstStyle/>
          <a:p>
            <a:fld id="{24658193-C1D2-4823-A3E4-7D9CB71B570F}" type="slidenum">
              <a:rPr lang="en-US" smtClean="0"/>
              <a:t>‹#›</a:t>
            </a:fld>
            <a:endParaRPr lang="en-US" dirty="0"/>
          </a:p>
        </p:txBody>
      </p:sp>
    </p:spTree>
    <p:extLst>
      <p:ext uri="{BB962C8B-B14F-4D97-AF65-F5344CB8AC3E}">
        <p14:creationId xmlns:p14="http://schemas.microsoft.com/office/powerpoint/2010/main" val="1490722551"/>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3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DBD2AF7-31B8-19D2-3C28-7D185ECBD1B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001"/>
          </a:p>
        </p:txBody>
      </p:sp>
      <p:sp>
        <p:nvSpPr>
          <p:cNvPr id="3" name="Text Placeholder 2">
            <a:extLst>
              <a:ext uri="{FF2B5EF4-FFF2-40B4-BE49-F238E27FC236}">
                <a16:creationId xmlns:a16="http://schemas.microsoft.com/office/drawing/2014/main" id="{2E89EED1-B255-282D-336C-B65B504FB33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001"/>
          </a:p>
        </p:txBody>
      </p:sp>
      <p:sp>
        <p:nvSpPr>
          <p:cNvPr id="4" name="Date Placeholder 3">
            <a:extLst>
              <a:ext uri="{FF2B5EF4-FFF2-40B4-BE49-F238E27FC236}">
                <a16:creationId xmlns:a16="http://schemas.microsoft.com/office/drawing/2014/main" id="{35E3F62B-98C8-CD31-AFB2-B3C1938C443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4E9939F-90BB-479E-BA17-A2F114CD475E}" type="datetimeFigureOut">
              <a:rPr lang="en-US" smtClean="0"/>
              <a:t>1/26/26</a:t>
            </a:fld>
            <a:endParaRPr lang="en-US" dirty="0"/>
          </a:p>
        </p:txBody>
      </p:sp>
      <p:sp>
        <p:nvSpPr>
          <p:cNvPr id="5" name="Footer Placeholder 4">
            <a:extLst>
              <a:ext uri="{FF2B5EF4-FFF2-40B4-BE49-F238E27FC236}">
                <a16:creationId xmlns:a16="http://schemas.microsoft.com/office/drawing/2014/main" id="{BC24B152-6C10-B1AF-5B12-0E193E8A5D0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dirty="0"/>
          </a:p>
        </p:txBody>
      </p:sp>
      <p:sp>
        <p:nvSpPr>
          <p:cNvPr id="6" name="Slide Number Placeholder 5">
            <a:extLst>
              <a:ext uri="{FF2B5EF4-FFF2-40B4-BE49-F238E27FC236}">
                <a16:creationId xmlns:a16="http://schemas.microsoft.com/office/drawing/2014/main" id="{102552D5-19CF-37C4-8937-755EECC5439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24658193-C1D2-4823-A3E4-7D9CB71B570F}" type="slidenum">
              <a:rPr lang="en-US" smtClean="0"/>
              <a:t>‹#›</a:t>
            </a:fld>
            <a:endParaRPr lang="en-US" dirty="0"/>
          </a:p>
        </p:txBody>
      </p:sp>
    </p:spTree>
    <p:extLst>
      <p:ext uri="{BB962C8B-B14F-4D97-AF65-F5344CB8AC3E}">
        <p14:creationId xmlns:p14="http://schemas.microsoft.com/office/powerpoint/2010/main" val="321866556"/>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 id="2147483716" r:id="rId12"/>
    <p:sldLayoutId id="2147483717" r:id="rId13"/>
    <p:sldLayoutId id="2147483718" r:id="rId14"/>
    <p:sldLayoutId id="2147483650" r:id="rId15"/>
    <p:sldLayoutId id="2147483673" r:id="rId16"/>
    <p:sldLayoutId id="2147483651" r:id="rId17"/>
    <p:sldLayoutId id="2147483659" r:id="rId18"/>
    <p:sldLayoutId id="2147483660" r:id="rId19"/>
    <p:sldLayoutId id="2147483654" r:id="rId20"/>
    <p:sldLayoutId id="2147483655" r:id="rId21"/>
    <p:sldLayoutId id="2147483656" r:id="rId22"/>
    <p:sldLayoutId id="2147483657" r:id="rId23"/>
    <p:sldLayoutId id="2147483658" r:id="rId24"/>
    <p:sldLayoutId id="2147483661" r:id="rId25"/>
    <p:sldLayoutId id="2147483662" r:id="rId26"/>
    <p:sldLayoutId id="2147483663" r:id="rId27"/>
    <p:sldLayoutId id="2147483664" r:id="rId28"/>
    <p:sldLayoutId id="2147483665" r:id="rId29"/>
    <p:sldLayoutId id="2147483666" r:id="rId30"/>
    <p:sldLayoutId id="2147483667" r:id="rId31"/>
    <p:sldLayoutId id="2147483668" r:id="rId32"/>
    <p:sldLayoutId id="2147483669" r:id="rId33"/>
    <p:sldLayoutId id="2147483670" r:id="rId34"/>
    <p:sldLayoutId id="2147483671" r:id="rId35"/>
    <p:sldLayoutId id="2147483672" r:id="rId3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001"/>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12.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14.xml"/><Relationship Id="rId5" Type="http://schemas.openxmlformats.org/officeDocument/2006/relationships/image" Target="../media/image17.svg"/><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3.xml"/><Relationship Id="rId4" Type="http://schemas.openxmlformats.org/officeDocument/2006/relationships/image" Target="../media/image11.jpeg"/></Relationships>
</file>

<file path=ppt/slides/_rels/slide3.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3.emf"/><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DF1878C-C7FD-478E-B990-A0E2AC262A6A}"/>
              </a:ext>
            </a:extLst>
          </p:cNvPr>
          <p:cNvSpPr/>
          <p:nvPr/>
        </p:nvSpPr>
        <p:spPr>
          <a:xfrm>
            <a:off x="0" y="5139266"/>
            <a:ext cx="12192000" cy="1718733"/>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0" name="Rectangle 39">
            <a:extLst>
              <a:ext uri="{FF2B5EF4-FFF2-40B4-BE49-F238E27FC236}">
                <a16:creationId xmlns:a16="http://schemas.microsoft.com/office/drawing/2014/main" id="{BB7CE24E-37DA-4E8B-2163-1ADD10ECBA71}"/>
              </a:ext>
            </a:extLst>
          </p:cNvPr>
          <p:cNvSpPr/>
          <p:nvPr/>
        </p:nvSpPr>
        <p:spPr>
          <a:xfrm>
            <a:off x="1024467" y="3283292"/>
            <a:ext cx="3909483" cy="211983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001" dirty="0"/>
          </a:p>
        </p:txBody>
      </p:sp>
      <p:pic>
        <p:nvPicPr>
          <p:cNvPr id="9" name="Picture Placeholder 8" descr="A logo of a company&#10;&#10;AI-generated content may be incorrect.">
            <a:extLst>
              <a:ext uri="{FF2B5EF4-FFF2-40B4-BE49-F238E27FC236}">
                <a16:creationId xmlns:a16="http://schemas.microsoft.com/office/drawing/2014/main" id="{6CE03594-01C3-4C69-5C77-AE2822E74FEC}"/>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13303" t="10900" r="12837" b="9041"/>
          <a:stretch/>
        </p:blipFill>
        <p:spPr>
          <a:xfrm>
            <a:off x="1047751" y="1738331"/>
            <a:ext cx="3841749" cy="3467100"/>
          </a:xfrm>
          <a:ln w="12700"/>
        </p:spPr>
      </p:pic>
      <p:sp>
        <p:nvSpPr>
          <p:cNvPr id="14" name="Rectangle 13">
            <a:extLst>
              <a:ext uri="{FF2B5EF4-FFF2-40B4-BE49-F238E27FC236}">
                <a16:creationId xmlns:a16="http://schemas.microsoft.com/office/drawing/2014/main" id="{86FD1990-522D-F7CF-FD90-87AA784EE3D6}"/>
              </a:ext>
            </a:extLst>
          </p:cNvPr>
          <p:cNvSpPr/>
          <p:nvPr/>
        </p:nvSpPr>
        <p:spPr>
          <a:xfrm>
            <a:off x="1024467" y="5139267"/>
            <a:ext cx="3909483" cy="1204383"/>
          </a:xfrm>
          <a:prstGeom prst="rect">
            <a:avLst/>
          </a:prstGeom>
          <a:solidFill>
            <a:srgbClr val="2F549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001" dirty="0"/>
          </a:p>
        </p:txBody>
      </p:sp>
      <p:grpSp>
        <p:nvGrpSpPr>
          <p:cNvPr id="44" name="Group 43">
            <a:extLst>
              <a:ext uri="{FF2B5EF4-FFF2-40B4-BE49-F238E27FC236}">
                <a16:creationId xmlns:a16="http://schemas.microsoft.com/office/drawing/2014/main" id="{93D4DA80-DDBE-3797-BBF3-906092A4DF4A}"/>
              </a:ext>
            </a:extLst>
          </p:cNvPr>
          <p:cNvGrpSpPr/>
          <p:nvPr/>
        </p:nvGrpSpPr>
        <p:grpSpPr>
          <a:xfrm>
            <a:off x="1090125" y="5250729"/>
            <a:ext cx="3683415" cy="939736"/>
            <a:chOff x="1071075" y="5180879"/>
            <a:chExt cx="3683415" cy="939736"/>
          </a:xfrm>
        </p:grpSpPr>
        <p:pic>
          <p:nvPicPr>
            <p:cNvPr id="34" name="Picture 33" descr="A white letter on a black background&#10;&#10;AI-generated content may be incorrect.">
              <a:extLst>
                <a:ext uri="{FF2B5EF4-FFF2-40B4-BE49-F238E27FC236}">
                  <a16:creationId xmlns:a16="http://schemas.microsoft.com/office/drawing/2014/main" id="{A7016323-69FA-8B63-951B-79A1496B2D0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87700" y="5426208"/>
              <a:ext cx="1566790" cy="267921"/>
            </a:xfrm>
            <a:prstGeom prst="rect">
              <a:avLst/>
            </a:prstGeom>
          </p:spPr>
        </p:pic>
        <p:pic>
          <p:nvPicPr>
            <p:cNvPr id="36" name="Picture 35" descr="A black and white sign with white text&#10;&#10;AI-generated content may be incorrect.">
              <a:extLst>
                <a:ext uri="{FF2B5EF4-FFF2-40B4-BE49-F238E27FC236}">
                  <a16:creationId xmlns:a16="http://schemas.microsoft.com/office/drawing/2014/main" id="{66B37F2A-5B71-0A34-1B2A-181E2AEC82D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68816" y="5368285"/>
              <a:ext cx="1054869" cy="752330"/>
            </a:xfrm>
            <a:prstGeom prst="rect">
              <a:avLst/>
            </a:prstGeom>
          </p:spPr>
        </p:pic>
        <p:pic>
          <p:nvPicPr>
            <p:cNvPr id="38" name="Picture 37" descr="A white circle with a loop in the middle&#10;&#10;AI-generated content may be incorrect.">
              <a:extLst>
                <a:ext uri="{FF2B5EF4-FFF2-40B4-BE49-F238E27FC236}">
                  <a16:creationId xmlns:a16="http://schemas.microsoft.com/office/drawing/2014/main" id="{643E3317-D326-8616-ECC4-25343CBF7F8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30360" y="5413520"/>
              <a:ext cx="515889" cy="675345"/>
            </a:xfrm>
            <a:prstGeom prst="rect">
              <a:avLst/>
            </a:prstGeom>
          </p:spPr>
        </p:pic>
        <p:sp>
          <p:nvSpPr>
            <p:cNvPr id="39" name="TextBox 38">
              <a:extLst>
                <a:ext uri="{FF2B5EF4-FFF2-40B4-BE49-F238E27FC236}">
                  <a16:creationId xmlns:a16="http://schemas.microsoft.com/office/drawing/2014/main" id="{657FA1ED-A460-BF0B-F3CB-9D90CA857A92}"/>
                </a:ext>
              </a:extLst>
            </p:cNvPr>
            <p:cNvSpPr txBox="1"/>
            <p:nvPr/>
          </p:nvSpPr>
          <p:spPr>
            <a:xfrm>
              <a:off x="1071075" y="5180879"/>
              <a:ext cx="3563796" cy="230832"/>
            </a:xfrm>
            <a:prstGeom prst="rect">
              <a:avLst/>
            </a:prstGeom>
            <a:noFill/>
          </p:spPr>
          <p:txBody>
            <a:bodyPr wrap="none" rtlCol="0">
              <a:spAutoFit/>
            </a:bodyPr>
            <a:lstStyle/>
            <a:p>
              <a:r>
                <a:rPr lang="de-DE" sz="900" b="1" dirty="0">
                  <a:solidFill>
                    <a:schemeClr val="bg1"/>
                  </a:solidFill>
                </a:rPr>
                <a:t>SUPPORTED BY                 LED BY                               IN PARTNERSHIP WITH</a:t>
              </a:r>
              <a:endParaRPr lang="en-001" sz="900" b="1" dirty="0">
                <a:solidFill>
                  <a:schemeClr val="bg1"/>
                </a:solidFill>
              </a:endParaRPr>
            </a:p>
          </p:txBody>
        </p:sp>
        <p:cxnSp>
          <p:nvCxnSpPr>
            <p:cNvPr id="42" name="Straight Connector 41">
              <a:extLst>
                <a:ext uri="{FF2B5EF4-FFF2-40B4-BE49-F238E27FC236}">
                  <a16:creationId xmlns:a16="http://schemas.microsoft.com/office/drawing/2014/main" id="{2D72F0E5-AB4E-4233-786B-3316909AF967}"/>
                </a:ext>
              </a:extLst>
            </p:cNvPr>
            <p:cNvCxnSpPr/>
            <p:nvPr/>
          </p:nvCxnSpPr>
          <p:spPr>
            <a:xfrm>
              <a:off x="1892300" y="5518150"/>
              <a:ext cx="0" cy="3429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236DE404-C7FE-2A8F-E6E2-C3CC459ADFD3}"/>
                </a:ext>
              </a:extLst>
            </p:cNvPr>
            <p:cNvCxnSpPr/>
            <p:nvPr/>
          </p:nvCxnSpPr>
          <p:spPr>
            <a:xfrm>
              <a:off x="3054350" y="5518150"/>
              <a:ext cx="0" cy="3429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3" name="Picture 2">
            <a:extLst>
              <a:ext uri="{FF2B5EF4-FFF2-40B4-BE49-F238E27FC236}">
                <a16:creationId xmlns:a16="http://schemas.microsoft.com/office/drawing/2014/main" id="{63CE8509-E60D-B70E-8CDF-361F879160F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94" y="0"/>
            <a:ext cx="12179212" cy="6858000"/>
          </a:xfrm>
          <a:prstGeom prst="rect">
            <a:avLst/>
          </a:prstGeom>
        </p:spPr>
      </p:pic>
    </p:spTree>
    <p:extLst>
      <p:ext uri="{BB962C8B-B14F-4D97-AF65-F5344CB8AC3E}">
        <p14:creationId xmlns:p14="http://schemas.microsoft.com/office/powerpoint/2010/main" val="853060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F98DFF-E5EF-F93D-4FCF-14CCA493C9A7}"/>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E76FEDF0-1696-127E-328B-E9FFF6AF1477}"/>
              </a:ext>
            </a:extLst>
          </p:cNvPr>
          <p:cNvSpPr txBox="1"/>
          <p:nvPr/>
        </p:nvSpPr>
        <p:spPr>
          <a:xfrm>
            <a:off x="176742" y="981143"/>
            <a:ext cx="1224501" cy="553998"/>
          </a:xfrm>
          <a:prstGeom prst="rect">
            <a:avLst/>
          </a:prstGeom>
          <a:noFill/>
        </p:spPr>
        <p:txBody>
          <a:bodyPr wrap="square">
            <a:spAutoFit/>
          </a:bodyPr>
          <a:lstStyle/>
          <a:p>
            <a:r>
              <a:rPr lang="de-DE" sz="1000" b="0" i="0" dirty="0">
                <a:solidFill>
                  <a:srgbClr val="2B3C94"/>
                </a:solidFill>
                <a:effectLst/>
                <a:latin typeface="Acumin Pro Black" panose="020B0904020202020204" pitchFamily="34" charset="0"/>
              </a:rPr>
              <a:t>RSTC3 Meeting     </a:t>
            </a:r>
          </a:p>
          <a:p>
            <a:r>
              <a:rPr lang="de-DE" sz="1000" dirty="0">
                <a:solidFill>
                  <a:srgbClr val="495057"/>
                </a:solidFill>
                <a:latin typeface="Arial" panose="020B0604020202020204" pitchFamily="34" charset="0"/>
                <a:cs typeface="Arial" panose="020B0604020202020204" pitchFamily="34" charset="0"/>
              </a:rPr>
              <a:t>26-28 Jan 2026        </a:t>
            </a:r>
          </a:p>
          <a:p>
            <a:r>
              <a:rPr lang="de-DE" sz="1000" b="0" i="0" dirty="0">
                <a:solidFill>
                  <a:srgbClr val="495057"/>
                </a:solidFill>
                <a:effectLst/>
                <a:latin typeface="Arial" panose="020B0604020202020204" pitchFamily="34" charset="0"/>
                <a:cs typeface="Arial" panose="020B0604020202020204" pitchFamily="34" charset="0"/>
              </a:rPr>
              <a:t>Phú Quốc</a:t>
            </a:r>
            <a:endParaRPr lang="en-001" sz="1000" dirty="0">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8B515B10-E98A-C43F-006F-9AB6BFD60D24}"/>
              </a:ext>
            </a:extLst>
          </p:cNvPr>
          <p:cNvSpPr>
            <a:spLocks noGrp="1"/>
          </p:cNvSpPr>
          <p:nvPr>
            <p:ph type="title"/>
          </p:nvPr>
        </p:nvSpPr>
        <p:spPr>
          <a:xfrm>
            <a:off x="1401242" y="365125"/>
            <a:ext cx="9952557" cy="1325563"/>
          </a:xfrm>
        </p:spPr>
        <p:txBody>
          <a:bodyPr>
            <a:normAutofit/>
          </a:bodyPr>
          <a:lstStyle/>
          <a:p>
            <a:r>
              <a:rPr lang="en-US" b="1" dirty="0"/>
              <a:t>Strategics to improve governance</a:t>
            </a:r>
            <a:endParaRPr lang="en-GB" dirty="0"/>
          </a:p>
        </p:txBody>
      </p:sp>
      <p:sp>
        <p:nvSpPr>
          <p:cNvPr id="7" name="Content Placeholder 6">
            <a:extLst>
              <a:ext uri="{FF2B5EF4-FFF2-40B4-BE49-F238E27FC236}">
                <a16:creationId xmlns:a16="http://schemas.microsoft.com/office/drawing/2014/main" id="{99F73C14-B4A7-E54E-E5CB-4846311E26D2}"/>
              </a:ext>
            </a:extLst>
          </p:cNvPr>
          <p:cNvSpPr>
            <a:spLocks noGrp="1"/>
          </p:cNvSpPr>
          <p:nvPr>
            <p:ph idx="1"/>
          </p:nvPr>
        </p:nvSpPr>
        <p:spPr/>
        <p:txBody>
          <a:bodyPr>
            <a:normAutofit fontScale="77500" lnSpcReduction="20000"/>
          </a:bodyPr>
          <a:lstStyle/>
          <a:p>
            <a:pPr marL="0" indent="0" algn="just">
              <a:lnSpc>
                <a:spcPct val="120000"/>
              </a:lnSpc>
              <a:buNone/>
            </a:pPr>
            <a:r>
              <a:rPr lang="en-GB" b="1" dirty="0"/>
              <a:t>1. Strengthen cross-sectoral and multi-level integration</a:t>
            </a:r>
            <a:r>
              <a:rPr lang="en-GB" dirty="0"/>
              <a:t>: Operationalize the National Marine Spatial Planning (MSP) framework by establishing inter-ministerial protocols that link MSP to sector decisions (ports, fisheries, energy) to reduce conflicts. Additionally, improve land–sea integration for pollution control by creating shared pollution "pressure maps" and standardizing water-quality reporting across coastal provinces.</a:t>
            </a:r>
          </a:p>
          <a:p>
            <a:pPr marL="0" indent="0" algn="just">
              <a:lnSpc>
                <a:spcPct val="120000"/>
              </a:lnSpc>
              <a:buNone/>
            </a:pPr>
            <a:r>
              <a:rPr lang="en-GB" b="1" dirty="0"/>
              <a:t>2. Improve legal and policy coherence</a:t>
            </a:r>
            <a:r>
              <a:rPr lang="en-GB" dirty="0"/>
              <a:t>: Enhance regulatory alignment at the land–sea interface by reviewing discharge standards for coastal industries to ensure they are enforceable at the provincial level. Furthermore, reduce fragmentation in fisheries compliance by issuing unified guidance for case handling across different sanctioning authorities and aligning domestic policy tools with international port-based controls.</a:t>
            </a:r>
          </a:p>
        </p:txBody>
      </p:sp>
    </p:spTree>
    <p:extLst>
      <p:ext uri="{BB962C8B-B14F-4D97-AF65-F5344CB8AC3E}">
        <p14:creationId xmlns:p14="http://schemas.microsoft.com/office/powerpoint/2010/main" val="7804407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FB3DB6-27E2-689A-5FEF-58C44D646521}"/>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50484FB7-430F-541C-FFE7-2419981C2A70}"/>
              </a:ext>
            </a:extLst>
          </p:cNvPr>
          <p:cNvSpPr txBox="1"/>
          <p:nvPr/>
        </p:nvSpPr>
        <p:spPr>
          <a:xfrm>
            <a:off x="176742" y="981143"/>
            <a:ext cx="1224501" cy="553998"/>
          </a:xfrm>
          <a:prstGeom prst="rect">
            <a:avLst/>
          </a:prstGeom>
          <a:noFill/>
        </p:spPr>
        <p:txBody>
          <a:bodyPr wrap="square">
            <a:spAutoFit/>
          </a:bodyPr>
          <a:lstStyle/>
          <a:p>
            <a:r>
              <a:rPr lang="de-DE" sz="1000" b="0" i="0" dirty="0">
                <a:solidFill>
                  <a:srgbClr val="2B3C94"/>
                </a:solidFill>
                <a:effectLst/>
                <a:latin typeface="Acumin Pro Black" panose="020B0904020202020204" pitchFamily="34" charset="0"/>
              </a:rPr>
              <a:t>RSTC3 Meeting     </a:t>
            </a:r>
          </a:p>
          <a:p>
            <a:r>
              <a:rPr lang="de-DE" sz="1000" dirty="0">
                <a:solidFill>
                  <a:srgbClr val="495057"/>
                </a:solidFill>
                <a:latin typeface="Arial" panose="020B0604020202020204" pitchFamily="34" charset="0"/>
                <a:cs typeface="Arial" panose="020B0604020202020204" pitchFamily="34" charset="0"/>
              </a:rPr>
              <a:t>26-28 Jan 2026        </a:t>
            </a:r>
          </a:p>
          <a:p>
            <a:r>
              <a:rPr lang="de-DE" sz="1000" b="0" i="0" dirty="0">
                <a:solidFill>
                  <a:srgbClr val="495057"/>
                </a:solidFill>
                <a:effectLst/>
                <a:latin typeface="Arial" panose="020B0604020202020204" pitchFamily="34" charset="0"/>
                <a:cs typeface="Arial" panose="020B0604020202020204" pitchFamily="34" charset="0"/>
              </a:rPr>
              <a:t>Phú Quốc</a:t>
            </a:r>
            <a:endParaRPr lang="en-001" sz="1000" dirty="0">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2DE5AE9B-16D3-45D1-7A77-403FAD3B60DD}"/>
              </a:ext>
            </a:extLst>
          </p:cNvPr>
          <p:cNvSpPr>
            <a:spLocks noGrp="1"/>
          </p:cNvSpPr>
          <p:nvPr>
            <p:ph type="title"/>
          </p:nvPr>
        </p:nvSpPr>
        <p:spPr>
          <a:xfrm>
            <a:off x="1188720" y="365125"/>
            <a:ext cx="10165080" cy="1325563"/>
          </a:xfrm>
        </p:spPr>
        <p:txBody>
          <a:bodyPr>
            <a:normAutofit/>
          </a:bodyPr>
          <a:lstStyle/>
          <a:p>
            <a:r>
              <a:rPr lang="en-US" b="1" dirty="0"/>
              <a:t>Strategics to improve governance</a:t>
            </a:r>
            <a:endParaRPr lang="en-GB" dirty="0"/>
          </a:p>
        </p:txBody>
      </p:sp>
      <p:sp>
        <p:nvSpPr>
          <p:cNvPr id="7" name="Content Placeholder 6">
            <a:extLst>
              <a:ext uri="{FF2B5EF4-FFF2-40B4-BE49-F238E27FC236}">
                <a16:creationId xmlns:a16="http://schemas.microsoft.com/office/drawing/2014/main" id="{AE33451B-24BB-D8F7-6351-35F7F4A5D1BF}"/>
              </a:ext>
            </a:extLst>
          </p:cNvPr>
          <p:cNvSpPr>
            <a:spLocks noGrp="1"/>
          </p:cNvSpPr>
          <p:nvPr>
            <p:ph idx="1"/>
          </p:nvPr>
        </p:nvSpPr>
        <p:spPr/>
        <p:txBody>
          <a:bodyPr>
            <a:normAutofit fontScale="77500" lnSpcReduction="20000"/>
          </a:bodyPr>
          <a:lstStyle/>
          <a:p>
            <a:pPr marL="0" indent="0" algn="just">
              <a:lnSpc>
                <a:spcPct val="120000"/>
              </a:lnSpc>
              <a:buNone/>
            </a:pPr>
            <a:r>
              <a:rPr lang="en-GB" b="1" dirty="0"/>
              <a:t>3. Strengthen provincial implementation capacity</a:t>
            </a:r>
            <a:r>
              <a:rPr lang="en-GB" dirty="0"/>
              <a:t>: Establish a simple national benchmarking system to track enforcement effort (inspections, patrol hours) comparably across coastal provinces. Capacity building should be targeted based on subregional pressures—focusing on port compliance in the Gulf of Tonkin and fisheries/aquaculture compliance on the Southwest Coast—while strengthening provincial project execution for pollution-reduction infrastructure.</a:t>
            </a:r>
          </a:p>
          <a:p>
            <a:pPr marL="0" indent="0" algn="just">
              <a:lnSpc>
                <a:spcPct val="120000"/>
              </a:lnSpc>
              <a:buNone/>
            </a:pPr>
            <a:r>
              <a:rPr lang="en-GB" b="1" dirty="0"/>
              <a:t>4. Enhance inclusive participation and equity</a:t>
            </a:r>
            <a:r>
              <a:rPr lang="en-GB" dirty="0"/>
              <a:t>: Move community-based co-management from pilot projects to institutionalized governance using the Fisheries Law, supported by clear provincial plans and guidance. Improve transparency by standardizing public consultation for coastal projects and monitoring the distributional impacts of compliance reforms (like VMS) to identify and support vulnerable fleet segments.</a:t>
            </a:r>
          </a:p>
        </p:txBody>
      </p:sp>
    </p:spTree>
    <p:extLst>
      <p:ext uri="{BB962C8B-B14F-4D97-AF65-F5344CB8AC3E}">
        <p14:creationId xmlns:p14="http://schemas.microsoft.com/office/powerpoint/2010/main" val="35806143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814AF4-51E1-5C73-2DED-E35A974C0826}"/>
              </a:ext>
            </a:extLst>
          </p:cNvPr>
          <p:cNvSpPr>
            <a:spLocks noGrp="1"/>
          </p:cNvSpPr>
          <p:nvPr>
            <p:ph type="title"/>
          </p:nvPr>
        </p:nvSpPr>
        <p:spPr/>
        <p:txBody>
          <a:bodyPr/>
          <a:lstStyle/>
          <a:p>
            <a:r>
              <a:rPr lang="en-US" b="1" dirty="0"/>
              <a:t>Strategics to improve governance</a:t>
            </a:r>
            <a:endParaRPr lang="en-GB" dirty="0"/>
          </a:p>
        </p:txBody>
      </p:sp>
      <p:sp>
        <p:nvSpPr>
          <p:cNvPr id="3" name="Content Placeholder 2">
            <a:extLst>
              <a:ext uri="{FF2B5EF4-FFF2-40B4-BE49-F238E27FC236}">
                <a16:creationId xmlns:a16="http://schemas.microsoft.com/office/drawing/2014/main" id="{4A0DC263-A9D5-B3A9-B151-E2062434F854}"/>
              </a:ext>
            </a:extLst>
          </p:cNvPr>
          <p:cNvSpPr>
            <a:spLocks noGrp="1"/>
          </p:cNvSpPr>
          <p:nvPr>
            <p:ph idx="1"/>
          </p:nvPr>
        </p:nvSpPr>
        <p:spPr/>
        <p:txBody>
          <a:bodyPr>
            <a:normAutofit fontScale="77500" lnSpcReduction="20000"/>
          </a:bodyPr>
          <a:lstStyle/>
          <a:p>
            <a:pPr marL="0" indent="0" algn="just">
              <a:lnSpc>
                <a:spcPct val="120000"/>
              </a:lnSpc>
              <a:buNone/>
            </a:pPr>
            <a:r>
              <a:rPr lang="en-GB" b="1" dirty="0"/>
              <a:t>5. Advance sustainable financing and PPP approaches</a:t>
            </a:r>
            <a:r>
              <a:rPr lang="en-GB" dirty="0"/>
              <a:t>: Improve the visibility of marine-relevant public spending by introducing specific budget tags for monitoring and enforcement to identify funding gaps. Simultaneously, strengthen economic instruments like Extended Producer Responsibility (EPR) for marine litter and pilot Public-Private Partnerships (PPP) for bankable services such as port waste reception.</a:t>
            </a:r>
          </a:p>
          <a:p>
            <a:pPr marL="0" indent="0" algn="just">
              <a:lnSpc>
                <a:spcPct val="120000"/>
              </a:lnSpc>
              <a:buNone/>
            </a:pPr>
            <a:r>
              <a:rPr lang="en-GB" b="1" dirty="0"/>
              <a:t>6. Deepen regional and transboundary cooperation</a:t>
            </a:r>
            <a:r>
              <a:rPr lang="en-GB" dirty="0"/>
              <a:t>: Harmonize monitoring indicators for marine pollution and litter with regional platforms (COBSEA, ASEAN) to enable comparable reporting. Strengthen fisheries cooperation through treaty-based mechanisms for shared stocks and establish information-exchange protocols for port and vessel compliance, while improving joint preparedness for shipping-related risks like oil spills.</a:t>
            </a:r>
          </a:p>
        </p:txBody>
      </p:sp>
    </p:spTree>
    <p:extLst>
      <p:ext uri="{BB962C8B-B14F-4D97-AF65-F5344CB8AC3E}">
        <p14:creationId xmlns:p14="http://schemas.microsoft.com/office/powerpoint/2010/main" val="16730855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EFB6ACE-1130-9DCB-5A40-AF536BB952FB}"/>
              </a:ext>
            </a:extLst>
          </p:cNvPr>
          <p:cNvSpPr/>
          <p:nvPr/>
        </p:nvSpPr>
        <p:spPr>
          <a:xfrm>
            <a:off x="0" y="0"/>
            <a:ext cx="12192000" cy="685800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TextBox 4"/>
          <p:cNvSpPr txBox="1"/>
          <p:nvPr/>
        </p:nvSpPr>
        <p:spPr>
          <a:xfrm>
            <a:off x="3924299" y="1557665"/>
            <a:ext cx="4343400" cy="2123658"/>
          </a:xfrm>
          <a:prstGeom prst="rect">
            <a:avLst/>
          </a:prstGeom>
          <a:noFill/>
          <a:ln w="38100">
            <a:solidFill>
              <a:schemeClr val="bg1"/>
            </a:solidFill>
          </a:ln>
        </p:spPr>
        <p:txBody>
          <a:bodyPr wrap="square" rtlCol="0">
            <a:spAutoFit/>
          </a:bodyPr>
          <a:lstStyle/>
          <a:p>
            <a:pPr algn="ctr"/>
            <a:r>
              <a:rPr lang="id-ID" sz="6600" spc="300" dirty="0">
                <a:solidFill>
                  <a:schemeClr val="bg1"/>
                </a:solidFill>
                <a:latin typeface="Lato Black" panose="020F0502020204030203" pitchFamily="34" charset="0"/>
                <a:ea typeface="Lato Black" panose="020F0502020204030203" pitchFamily="34" charset="0"/>
                <a:cs typeface="Lato Black" panose="020F0502020204030203" pitchFamily="34" charset="0"/>
              </a:rPr>
              <a:t>THANK</a:t>
            </a:r>
            <a:r>
              <a:rPr lang="de-DE" sz="6600" spc="300" dirty="0">
                <a:solidFill>
                  <a:schemeClr val="bg1"/>
                </a:solidFill>
                <a:latin typeface="Lato Black" panose="020F0502020204030203" pitchFamily="34" charset="0"/>
                <a:ea typeface="Lato Black" panose="020F0502020204030203" pitchFamily="34" charset="0"/>
                <a:cs typeface="Lato Black" panose="020F0502020204030203" pitchFamily="34" charset="0"/>
              </a:rPr>
              <a:t> YOU</a:t>
            </a:r>
            <a:endParaRPr lang="en-US" sz="6600" spc="300" dirty="0">
              <a:solidFill>
                <a:schemeClr val="bg1"/>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2" name="Rectangle 1">
            <a:extLst>
              <a:ext uri="{FF2B5EF4-FFF2-40B4-BE49-F238E27FC236}">
                <a16:creationId xmlns:a16="http://schemas.microsoft.com/office/drawing/2014/main" id="{0DF1D056-9E77-BFBE-086B-B76DDA4C7037}"/>
              </a:ext>
            </a:extLst>
          </p:cNvPr>
          <p:cNvSpPr/>
          <p:nvPr/>
        </p:nvSpPr>
        <p:spPr>
          <a:xfrm rot="5400000">
            <a:off x="-1866526" y="1860361"/>
            <a:ext cx="3909483" cy="188761"/>
          </a:xfrm>
          <a:prstGeom prst="rect">
            <a:avLst/>
          </a:prstGeom>
          <a:solidFill>
            <a:srgbClr val="2068A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001" dirty="0"/>
          </a:p>
        </p:txBody>
      </p:sp>
      <p:sp>
        <p:nvSpPr>
          <p:cNvPr id="4" name="Rectangle 3">
            <a:extLst>
              <a:ext uri="{FF2B5EF4-FFF2-40B4-BE49-F238E27FC236}">
                <a16:creationId xmlns:a16="http://schemas.microsoft.com/office/drawing/2014/main" id="{6328DB77-5D79-0450-92D5-AAC16819AD92}"/>
              </a:ext>
            </a:extLst>
          </p:cNvPr>
          <p:cNvSpPr/>
          <p:nvPr/>
        </p:nvSpPr>
        <p:spPr>
          <a:xfrm rot="5400000">
            <a:off x="-1864799" y="4810607"/>
            <a:ext cx="3909483" cy="185305"/>
          </a:xfrm>
          <a:prstGeom prst="rect">
            <a:avLst/>
          </a:prstGeom>
          <a:solidFill>
            <a:srgbClr val="4AA04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001" dirty="0"/>
          </a:p>
        </p:txBody>
      </p:sp>
      <p:sp>
        <p:nvSpPr>
          <p:cNvPr id="7" name="Rectangle 6">
            <a:extLst>
              <a:ext uri="{FF2B5EF4-FFF2-40B4-BE49-F238E27FC236}">
                <a16:creationId xmlns:a16="http://schemas.microsoft.com/office/drawing/2014/main" id="{355285B9-A26D-1A9C-9373-6BE511A88B7D}"/>
              </a:ext>
            </a:extLst>
          </p:cNvPr>
          <p:cNvSpPr/>
          <p:nvPr/>
        </p:nvSpPr>
        <p:spPr>
          <a:xfrm rot="5400000" flipV="1">
            <a:off x="-838073" y="3763985"/>
            <a:ext cx="1851433" cy="185305"/>
          </a:xfrm>
          <a:prstGeom prst="rect">
            <a:avLst/>
          </a:prstGeom>
          <a:solidFill>
            <a:srgbClr val="F0EC2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001" dirty="0"/>
          </a:p>
        </p:txBody>
      </p:sp>
      <p:sp>
        <p:nvSpPr>
          <p:cNvPr id="15" name="TextBox 14">
            <a:extLst>
              <a:ext uri="{FF2B5EF4-FFF2-40B4-BE49-F238E27FC236}">
                <a16:creationId xmlns:a16="http://schemas.microsoft.com/office/drawing/2014/main" id="{A80F9AF4-C2A4-ABEC-B0C4-18C119B13797}"/>
              </a:ext>
            </a:extLst>
          </p:cNvPr>
          <p:cNvSpPr txBox="1"/>
          <p:nvPr/>
        </p:nvSpPr>
        <p:spPr>
          <a:xfrm>
            <a:off x="4484238" y="3915539"/>
            <a:ext cx="4640096" cy="369332"/>
          </a:xfrm>
          <a:prstGeom prst="rect">
            <a:avLst/>
          </a:prstGeom>
          <a:noFill/>
        </p:spPr>
        <p:txBody>
          <a:bodyPr wrap="square">
            <a:spAutoFit/>
          </a:bodyPr>
          <a:lstStyle/>
          <a:p>
            <a:r>
              <a:rPr lang="vi-VN" dirty="0">
                <a:solidFill>
                  <a:srgbClr val="F0EC2B"/>
                </a:solidFill>
              </a:rPr>
              <a:t>tranthithuha.ktmt@gmail.com</a:t>
            </a:r>
            <a:endParaRPr lang="en-001" dirty="0">
              <a:solidFill>
                <a:srgbClr val="F0EC2B"/>
              </a:solidFill>
            </a:endParaRPr>
          </a:p>
        </p:txBody>
      </p:sp>
      <p:sp>
        <p:nvSpPr>
          <p:cNvPr id="16" name="TextBox 15">
            <a:extLst>
              <a:ext uri="{FF2B5EF4-FFF2-40B4-BE49-F238E27FC236}">
                <a16:creationId xmlns:a16="http://schemas.microsoft.com/office/drawing/2014/main" id="{D5D5594F-E8A2-949C-B85B-CF9FAAC0ABF7}"/>
              </a:ext>
            </a:extLst>
          </p:cNvPr>
          <p:cNvSpPr txBox="1"/>
          <p:nvPr/>
        </p:nvSpPr>
        <p:spPr>
          <a:xfrm>
            <a:off x="4484237" y="4439640"/>
            <a:ext cx="5151375" cy="369332"/>
          </a:xfrm>
          <a:prstGeom prst="rect">
            <a:avLst/>
          </a:prstGeom>
          <a:noFill/>
        </p:spPr>
        <p:txBody>
          <a:bodyPr wrap="square">
            <a:spAutoFit/>
          </a:bodyPr>
          <a:lstStyle/>
          <a:p>
            <a:r>
              <a:rPr lang="vi-VN" dirty="0">
                <a:solidFill>
                  <a:srgbClr val="F0EC2B"/>
                </a:solidFill>
              </a:rPr>
              <a:t>(+84) 983295929</a:t>
            </a:r>
            <a:endParaRPr lang="en-001" dirty="0">
              <a:solidFill>
                <a:srgbClr val="F0EC2B"/>
              </a:solidFill>
            </a:endParaRPr>
          </a:p>
        </p:txBody>
      </p:sp>
      <p:pic>
        <p:nvPicPr>
          <p:cNvPr id="6" name="Graphic 5" descr="Smart Phone with solid fill">
            <a:extLst>
              <a:ext uri="{FF2B5EF4-FFF2-40B4-BE49-F238E27FC236}">
                <a16:creationId xmlns:a16="http://schemas.microsoft.com/office/drawing/2014/main" id="{C297D416-DCAB-F4FB-B36B-89E8985C78F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974766" y="4299500"/>
            <a:ext cx="522379" cy="509472"/>
          </a:xfrm>
          <a:prstGeom prst="rect">
            <a:avLst/>
          </a:prstGeom>
        </p:spPr>
      </p:pic>
      <p:pic>
        <p:nvPicPr>
          <p:cNvPr id="14" name="Graphic 13" descr="Email with solid fill">
            <a:extLst>
              <a:ext uri="{FF2B5EF4-FFF2-40B4-BE49-F238E27FC236}">
                <a16:creationId xmlns:a16="http://schemas.microsoft.com/office/drawing/2014/main" id="{1461D403-4CE3-4863-05BC-B9B0B8094AF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974766" y="3709823"/>
            <a:ext cx="471912" cy="509472"/>
          </a:xfrm>
          <a:prstGeom prst="rect">
            <a:avLst/>
          </a:prstGeom>
        </p:spPr>
      </p:pic>
    </p:spTree>
    <p:extLst>
      <p:ext uri="{BB962C8B-B14F-4D97-AF65-F5344CB8AC3E}">
        <p14:creationId xmlns:p14="http://schemas.microsoft.com/office/powerpoint/2010/main" val="3768837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close up of green leaves&#10;&#10;AI-generated content may be incorrect.">
            <a:extLst>
              <a:ext uri="{FF2B5EF4-FFF2-40B4-BE49-F238E27FC236}">
                <a16:creationId xmlns:a16="http://schemas.microsoft.com/office/drawing/2014/main" id="{E3301B7B-60CF-0332-83C8-A8D02716701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78040" y="898596"/>
            <a:ext cx="4580466" cy="3053644"/>
          </a:xfrm>
          <a:prstGeom prst="rect">
            <a:avLst/>
          </a:prstGeom>
        </p:spPr>
      </p:pic>
      <p:pic>
        <p:nvPicPr>
          <p:cNvPr id="6" name="Picture 5" descr="A turtle swimming in the water&#10;&#10;AI-generated content may be incorrect.">
            <a:extLst>
              <a:ext uri="{FF2B5EF4-FFF2-40B4-BE49-F238E27FC236}">
                <a16:creationId xmlns:a16="http://schemas.microsoft.com/office/drawing/2014/main" id="{FD6D48B0-12EB-E793-4A87-4C5F18C566F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04959" y="4033520"/>
            <a:ext cx="2553547" cy="1915160"/>
          </a:xfrm>
          <a:prstGeom prst="rect">
            <a:avLst/>
          </a:prstGeom>
        </p:spPr>
      </p:pic>
      <p:pic>
        <p:nvPicPr>
          <p:cNvPr id="9" name="Picture 8" descr="A hand holding a cell phone with a map on the screen&#10;&#10;AI-generated content may be incorrect.">
            <a:extLst>
              <a:ext uri="{FF2B5EF4-FFF2-40B4-BE49-F238E27FC236}">
                <a16:creationId xmlns:a16="http://schemas.microsoft.com/office/drawing/2014/main" id="{48F42570-1541-FCF1-D88F-2DB9C599C17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78040" y="4033520"/>
            <a:ext cx="1915160" cy="1915160"/>
          </a:xfrm>
          <a:prstGeom prst="rect">
            <a:avLst/>
          </a:prstGeom>
        </p:spPr>
      </p:pic>
      <p:sp>
        <p:nvSpPr>
          <p:cNvPr id="10" name="TextBox 9">
            <a:extLst>
              <a:ext uri="{FF2B5EF4-FFF2-40B4-BE49-F238E27FC236}">
                <a16:creationId xmlns:a16="http://schemas.microsoft.com/office/drawing/2014/main" id="{9BF1D0A0-1D1E-AFA8-F052-105732EB76BC}"/>
              </a:ext>
            </a:extLst>
          </p:cNvPr>
          <p:cNvSpPr txBox="1"/>
          <p:nvPr/>
        </p:nvSpPr>
        <p:spPr>
          <a:xfrm>
            <a:off x="711200" y="1955081"/>
            <a:ext cx="6142376" cy="3247043"/>
          </a:xfrm>
          <a:prstGeom prst="rect">
            <a:avLst/>
          </a:prstGeom>
          <a:no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US" sz="4000" b="1" dirty="0">
                <a:solidFill>
                  <a:srgbClr val="2B3C94"/>
                </a:solidFill>
              </a:rPr>
              <a:t>COUNTRY TDA REPORT - VIET NAM</a:t>
            </a:r>
          </a:p>
          <a:p>
            <a:endParaRPr lang="en-US" sz="2500" b="1" dirty="0">
              <a:solidFill>
                <a:srgbClr val="2B3C94"/>
              </a:solidFill>
            </a:endParaRPr>
          </a:p>
          <a:p>
            <a:endParaRPr lang="en-US" sz="2500" b="1" dirty="0">
              <a:solidFill>
                <a:srgbClr val="2B3C94"/>
              </a:solidFill>
            </a:endParaRPr>
          </a:p>
          <a:p>
            <a:endParaRPr lang="en-US" sz="2500" b="1" dirty="0">
              <a:solidFill>
                <a:srgbClr val="2B3C94"/>
              </a:solidFill>
            </a:endParaRPr>
          </a:p>
          <a:p>
            <a:endParaRPr lang="en-US" sz="2500" b="1" dirty="0">
              <a:solidFill>
                <a:srgbClr val="2B3C94"/>
              </a:solidFill>
            </a:endParaRPr>
          </a:p>
          <a:p>
            <a:r>
              <a:rPr lang="en-US" sz="2500" b="1" dirty="0">
                <a:solidFill>
                  <a:srgbClr val="2B3C94"/>
                </a:solidFill>
              </a:rPr>
              <a:t>By: Tran Thi Thu Ha</a:t>
            </a:r>
            <a:endParaRPr lang="en-001" sz="2500" b="1" dirty="0">
              <a:solidFill>
                <a:srgbClr val="2B3C94"/>
              </a:solidFill>
            </a:endParaRPr>
          </a:p>
        </p:txBody>
      </p:sp>
      <p:sp>
        <p:nvSpPr>
          <p:cNvPr id="13" name="TextBox 12">
            <a:extLst>
              <a:ext uri="{FF2B5EF4-FFF2-40B4-BE49-F238E27FC236}">
                <a16:creationId xmlns:a16="http://schemas.microsoft.com/office/drawing/2014/main" id="{8D1DAE50-8202-8D2F-AA8A-A097D4299932}"/>
              </a:ext>
            </a:extLst>
          </p:cNvPr>
          <p:cNvSpPr txBox="1"/>
          <p:nvPr/>
        </p:nvSpPr>
        <p:spPr>
          <a:xfrm>
            <a:off x="176742" y="981143"/>
            <a:ext cx="1224501" cy="553998"/>
          </a:xfrm>
          <a:prstGeom prst="rect">
            <a:avLst/>
          </a:prstGeom>
          <a:noFill/>
        </p:spPr>
        <p:txBody>
          <a:bodyPr wrap="square">
            <a:spAutoFit/>
          </a:bodyPr>
          <a:lstStyle/>
          <a:p>
            <a:r>
              <a:rPr lang="de-DE" sz="1000" b="0" i="0" dirty="0">
                <a:solidFill>
                  <a:srgbClr val="2B3C94"/>
                </a:solidFill>
                <a:effectLst/>
                <a:latin typeface="Acumin Pro Black" panose="020B0904020202020204" pitchFamily="34" charset="0"/>
              </a:rPr>
              <a:t>RSTC3 Meeting     </a:t>
            </a:r>
          </a:p>
          <a:p>
            <a:r>
              <a:rPr lang="de-DE" sz="1000" dirty="0">
                <a:solidFill>
                  <a:srgbClr val="495057"/>
                </a:solidFill>
                <a:latin typeface="Arial" panose="020B0604020202020204" pitchFamily="34" charset="0"/>
                <a:cs typeface="Arial" panose="020B0604020202020204" pitchFamily="34" charset="0"/>
              </a:rPr>
              <a:t>26-28 Jan 2026        </a:t>
            </a:r>
          </a:p>
          <a:p>
            <a:r>
              <a:rPr lang="de-DE" sz="1000" b="0" i="0" dirty="0">
                <a:solidFill>
                  <a:srgbClr val="495057"/>
                </a:solidFill>
                <a:effectLst/>
                <a:latin typeface="Arial" panose="020B0604020202020204" pitchFamily="34" charset="0"/>
                <a:cs typeface="Arial" panose="020B0604020202020204" pitchFamily="34" charset="0"/>
              </a:rPr>
              <a:t>Phú Quốc</a:t>
            </a:r>
            <a:endParaRPr lang="en-001"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7862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14A1AC-1988-612E-8DDE-9B08744B3EDD}"/>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BE9F651B-654B-4830-E89F-397437EF6766}"/>
              </a:ext>
            </a:extLst>
          </p:cNvPr>
          <p:cNvSpPr txBox="1"/>
          <p:nvPr/>
        </p:nvSpPr>
        <p:spPr>
          <a:xfrm>
            <a:off x="1591601" y="320705"/>
            <a:ext cx="5023790" cy="369332"/>
          </a:xfrm>
          <a:prstGeom prst="rect">
            <a:avLst/>
          </a:prstGeom>
          <a:solidFill>
            <a:srgbClr val="2B3C94"/>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US" b="1" dirty="0"/>
              <a:t>COUNTRY TDA REPORT PRESENTATION OUTLINE</a:t>
            </a:r>
            <a:endParaRPr lang="en-001" b="1" dirty="0"/>
          </a:p>
        </p:txBody>
      </p:sp>
      <p:sp>
        <p:nvSpPr>
          <p:cNvPr id="16" name="TextBox 15">
            <a:extLst>
              <a:ext uri="{FF2B5EF4-FFF2-40B4-BE49-F238E27FC236}">
                <a16:creationId xmlns:a16="http://schemas.microsoft.com/office/drawing/2014/main" id="{8F64D388-B769-2A21-2193-530B44959072}"/>
              </a:ext>
            </a:extLst>
          </p:cNvPr>
          <p:cNvSpPr txBox="1"/>
          <p:nvPr/>
        </p:nvSpPr>
        <p:spPr>
          <a:xfrm>
            <a:off x="1298004" y="1088865"/>
            <a:ext cx="10397467" cy="400110"/>
          </a:xfrm>
          <a:prstGeom prst="rect">
            <a:avLst/>
          </a:prstGeom>
          <a:noFill/>
        </p:spPr>
        <p:txBody>
          <a:bodyPr wrap="square">
            <a:spAutoFit/>
          </a:bodyPr>
          <a:lstStyle/>
          <a:p>
            <a:pPr algn="ctr"/>
            <a:r>
              <a:rPr lang="en-US" sz="2000" b="1" dirty="0"/>
              <a:t>EXPOSURE TO CLIMATE CHANGE IMPACTS</a:t>
            </a:r>
          </a:p>
        </p:txBody>
      </p:sp>
      <p:sp>
        <p:nvSpPr>
          <p:cNvPr id="2" name="TextBox 1">
            <a:extLst>
              <a:ext uri="{FF2B5EF4-FFF2-40B4-BE49-F238E27FC236}">
                <a16:creationId xmlns:a16="http://schemas.microsoft.com/office/drawing/2014/main" id="{3A3FF2D4-FBE9-70E1-82E0-A9EAEB614BC0}"/>
              </a:ext>
            </a:extLst>
          </p:cNvPr>
          <p:cNvSpPr txBox="1"/>
          <p:nvPr/>
        </p:nvSpPr>
        <p:spPr>
          <a:xfrm>
            <a:off x="176742" y="981143"/>
            <a:ext cx="1224501" cy="553998"/>
          </a:xfrm>
          <a:prstGeom prst="rect">
            <a:avLst/>
          </a:prstGeom>
          <a:noFill/>
        </p:spPr>
        <p:txBody>
          <a:bodyPr wrap="square">
            <a:spAutoFit/>
          </a:bodyPr>
          <a:lstStyle/>
          <a:p>
            <a:r>
              <a:rPr lang="de-DE" sz="1000" b="0" i="0" dirty="0">
                <a:solidFill>
                  <a:srgbClr val="2B3C94"/>
                </a:solidFill>
                <a:effectLst/>
                <a:latin typeface="Acumin Pro Black" panose="020B0904020202020204" pitchFamily="34" charset="0"/>
              </a:rPr>
              <a:t>RSTC3 Meeting     </a:t>
            </a:r>
          </a:p>
          <a:p>
            <a:r>
              <a:rPr lang="de-DE" sz="1000" dirty="0">
                <a:solidFill>
                  <a:srgbClr val="495057"/>
                </a:solidFill>
                <a:latin typeface="Arial" panose="020B0604020202020204" pitchFamily="34" charset="0"/>
                <a:cs typeface="Arial" panose="020B0604020202020204" pitchFamily="34" charset="0"/>
              </a:rPr>
              <a:t>26-28 Jan 2026        </a:t>
            </a:r>
          </a:p>
          <a:p>
            <a:r>
              <a:rPr lang="de-DE" sz="1000" b="0" i="0" dirty="0">
                <a:solidFill>
                  <a:srgbClr val="495057"/>
                </a:solidFill>
                <a:effectLst/>
                <a:latin typeface="Arial" panose="020B0604020202020204" pitchFamily="34" charset="0"/>
                <a:cs typeface="Arial" panose="020B0604020202020204" pitchFamily="34" charset="0"/>
              </a:rPr>
              <a:t>Phú Quốc</a:t>
            </a:r>
            <a:endParaRPr lang="en-001" sz="1000" dirty="0">
              <a:latin typeface="Arial" panose="020B0604020202020204" pitchFamily="34" charset="0"/>
              <a:cs typeface="Arial" panose="020B0604020202020204" pitchFamily="34" charset="0"/>
            </a:endParaRPr>
          </a:p>
        </p:txBody>
      </p:sp>
      <p:sp>
        <p:nvSpPr>
          <p:cNvPr id="10" name="Rectangle 9">
            <a:extLst>
              <a:ext uri="{FF2B5EF4-FFF2-40B4-BE49-F238E27FC236}">
                <a16:creationId xmlns:a16="http://schemas.microsoft.com/office/drawing/2014/main" id="{2428572F-BEB8-340B-FCE0-8206B88019DC}"/>
              </a:ext>
            </a:extLst>
          </p:cNvPr>
          <p:cNvSpPr/>
          <p:nvPr/>
        </p:nvSpPr>
        <p:spPr>
          <a:xfrm>
            <a:off x="1163898" y="2684206"/>
            <a:ext cx="4705960" cy="2831691"/>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marL="285750" indent="-285750">
              <a:spcBef>
                <a:spcPts val="600"/>
              </a:spcBef>
              <a:spcAft>
                <a:spcPts val="600"/>
              </a:spcAft>
              <a:buFont typeface="Arial" panose="020B0604020202020204" pitchFamily="34" charset="0"/>
              <a:buChar char="•"/>
            </a:pPr>
            <a:r>
              <a:rPr lang="en-US" sz="2400" dirty="0"/>
              <a:t>6 - 7 tropical cyclones causing damages to coastal provinces per year</a:t>
            </a:r>
          </a:p>
          <a:p>
            <a:pPr marL="285750" indent="-285750">
              <a:spcBef>
                <a:spcPts val="600"/>
              </a:spcBef>
              <a:spcAft>
                <a:spcPts val="600"/>
              </a:spcAft>
              <a:buFont typeface="Arial" panose="020B0604020202020204" pitchFamily="34" charset="0"/>
              <a:buChar char="•"/>
            </a:pPr>
            <a:r>
              <a:rPr lang="en-US" sz="2400" dirty="0"/>
              <a:t>Around 110 deaths, 320 injuries, 70,000 homeless, 1.7 million people affected per year</a:t>
            </a:r>
          </a:p>
          <a:p>
            <a:pPr marL="285750" indent="-285750">
              <a:spcBef>
                <a:spcPts val="600"/>
              </a:spcBef>
              <a:spcAft>
                <a:spcPts val="600"/>
              </a:spcAft>
              <a:buFont typeface="Arial" panose="020B0604020202020204" pitchFamily="34" charset="0"/>
              <a:buChar char="•"/>
            </a:pPr>
            <a:r>
              <a:rPr lang="en-US" sz="2400" dirty="0"/>
              <a:t>USD 600 million economic loss (1-1.5 of national GDP) per year</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endParaRPr lang="en-US" sz="2400" dirty="0"/>
          </a:p>
        </p:txBody>
      </p:sp>
      <p:pic>
        <p:nvPicPr>
          <p:cNvPr id="11" name="Picture 10">
            <a:extLst>
              <a:ext uri="{FF2B5EF4-FFF2-40B4-BE49-F238E27FC236}">
                <a16:creationId xmlns:a16="http://schemas.microsoft.com/office/drawing/2014/main" id="{96788A21-1484-845E-33CD-675B9B9CFE57}"/>
              </a:ext>
            </a:extLst>
          </p:cNvPr>
          <p:cNvPicPr>
            <a:picLocks noChangeAspect="1"/>
          </p:cNvPicPr>
          <p:nvPr/>
        </p:nvPicPr>
        <p:blipFill>
          <a:blip r:embed="rId2"/>
          <a:stretch>
            <a:fillRect/>
          </a:stretch>
        </p:blipFill>
        <p:spPr>
          <a:xfrm>
            <a:off x="6133610" y="2346837"/>
            <a:ext cx="5727700" cy="3169060"/>
          </a:xfrm>
          <a:prstGeom prst="rect">
            <a:avLst/>
          </a:prstGeom>
        </p:spPr>
      </p:pic>
    </p:spTree>
    <p:extLst>
      <p:ext uri="{BB962C8B-B14F-4D97-AF65-F5344CB8AC3E}">
        <p14:creationId xmlns:p14="http://schemas.microsoft.com/office/powerpoint/2010/main" val="1191976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50498C-D31E-5E40-6BA1-3A097682A1B6}"/>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07C79B0B-64E7-80DB-1D49-8DE889683484}"/>
              </a:ext>
            </a:extLst>
          </p:cNvPr>
          <p:cNvSpPr txBox="1"/>
          <p:nvPr/>
        </p:nvSpPr>
        <p:spPr>
          <a:xfrm>
            <a:off x="1591601" y="320705"/>
            <a:ext cx="5023790" cy="369332"/>
          </a:xfrm>
          <a:prstGeom prst="rect">
            <a:avLst/>
          </a:prstGeom>
          <a:solidFill>
            <a:srgbClr val="2B3C94"/>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US" b="1" dirty="0"/>
              <a:t>COUNTRY TDA REPORT PRESENTATION OUTLINE</a:t>
            </a:r>
            <a:endParaRPr lang="en-001" b="1" dirty="0"/>
          </a:p>
        </p:txBody>
      </p:sp>
      <p:sp>
        <p:nvSpPr>
          <p:cNvPr id="16" name="TextBox 15">
            <a:extLst>
              <a:ext uri="{FF2B5EF4-FFF2-40B4-BE49-F238E27FC236}">
                <a16:creationId xmlns:a16="http://schemas.microsoft.com/office/drawing/2014/main" id="{4971B031-113B-E797-E5EB-2FBF9ACBE8D7}"/>
              </a:ext>
            </a:extLst>
          </p:cNvPr>
          <p:cNvSpPr txBox="1"/>
          <p:nvPr/>
        </p:nvSpPr>
        <p:spPr>
          <a:xfrm>
            <a:off x="1298004" y="1088865"/>
            <a:ext cx="10397467" cy="400110"/>
          </a:xfrm>
          <a:prstGeom prst="rect">
            <a:avLst/>
          </a:prstGeom>
          <a:noFill/>
        </p:spPr>
        <p:txBody>
          <a:bodyPr wrap="square">
            <a:spAutoFit/>
          </a:bodyPr>
          <a:lstStyle/>
          <a:p>
            <a:pPr algn="ctr"/>
            <a:r>
              <a:rPr lang="en-US" sz="2000" b="1" dirty="0"/>
              <a:t>EXPOSURE OF POPULATION AND LIVELIHOODS TO CLIMATE CHANGE IMPACTS</a:t>
            </a:r>
          </a:p>
        </p:txBody>
      </p:sp>
      <p:sp>
        <p:nvSpPr>
          <p:cNvPr id="2" name="TextBox 1">
            <a:extLst>
              <a:ext uri="{FF2B5EF4-FFF2-40B4-BE49-F238E27FC236}">
                <a16:creationId xmlns:a16="http://schemas.microsoft.com/office/drawing/2014/main" id="{F23BAB5D-D47E-D77C-14EF-1931CBC13D9B}"/>
              </a:ext>
            </a:extLst>
          </p:cNvPr>
          <p:cNvSpPr txBox="1"/>
          <p:nvPr/>
        </p:nvSpPr>
        <p:spPr>
          <a:xfrm>
            <a:off x="176742" y="981143"/>
            <a:ext cx="1224501" cy="553998"/>
          </a:xfrm>
          <a:prstGeom prst="rect">
            <a:avLst/>
          </a:prstGeom>
          <a:noFill/>
        </p:spPr>
        <p:txBody>
          <a:bodyPr wrap="square">
            <a:spAutoFit/>
          </a:bodyPr>
          <a:lstStyle/>
          <a:p>
            <a:r>
              <a:rPr lang="de-DE" sz="1000" b="0" i="0" dirty="0">
                <a:solidFill>
                  <a:srgbClr val="2B3C94"/>
                </a:solidFill>
                <a:effectLst/>
                <a:latin typeface="Acumin Pro Black" panose="020B0904020202020204" pitchFamily="34" charset="0"/>
              </a:rPr>
              <a:t>RSTC3 Meeting     </a:t>
            </a:r>
          </a:p>
          <a:p>
            <a:r>
              <a:rPr lang="de-DE" sz="1000" dirty="0">
                <a:solidFill>
                  <a:srgbClr val="495057"/>
                </a:solidFill>
                <a:latin typeface="Arial" panose="020B0604020202020204" pitchFamily="34" charset="0"/>
                <a:cs typeface="Arial" panose="020B0604020202020204" pitchFamily="34" charset="0"/>
              </a:rPr>
              <a:t>26-28 Jan 2026        </a:t>
            </a:r>
          </a:p>
          <a:p>
            <a:r>
              <a:rPr lang="de-DE" sz="1000" b="0" i="0" dirty="0">
                <a:solidFill>
                  <a:srgbClr val="495057"/>
                </a:solidFill>
                <a:effectLst/>
                <a:latin typeface="Arial" panose="020B0604020202020204" pitchFamily="34" charset="0"/>
                <a:cs typeface="Arial" panose="020B0604020202020204" pitchFamily="34" charset="0"/>
              </a:rPr>
              <a:t>Phú Quốc</a:t>
            </a:r>
            <a:endParaRPr lang="en-001" sz="1000" dirty="0">
              <a:latin typeface="Arial" panose="020B0604020202020204" pitchFamily="34" charset="0"/>
              <a:cs typeface="Arial" panose="020B0604020202020204" pitchFamily="34" charset="0"/>
            </a:endParaRPr>
          </a:p>
        </p:txBody>
      </p:sp>
      <p:sp>
        <p:nvSpPr>
          <p:cNvPr id="10" name="Rectangle 9">
            <a:extLst>
              <a:ext uri="{FF2B5EF4-FFF2-40B4-BE49-F238E27FC236}">
                <a16:creationId xmlns:a16="http://schemas.microsoft.com/office/drawing/2014/main" id="{21CF4B47-68F2-65D9-3EC7-0C45EB80DA0F}"/>
              </a:ext>
            </a:extLst>
          </p:cNvPr>
          <p:cNvSpPr/>
          <p:nvPr/>
        </p:nvSpPr>
        <p:spPr>
          <a:xfrm>
            <a:off x="942403" y="2869923"/>
            <a:ext cx="7642797" cy="2831691"/>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marL="285750" indent="-285750">
              <a:spcBef>
                <a:spcPts val="600"/>
              </a:spcBef>
              <a:spcAft>
                <a:spcPts val="600"/>
              </a:spcAft>
              <a:buFont typeface="Arial" panose="020B0604020202020204" pitchFamily="34" charset="0"/>
              <a:buChar char="•"/>
            </a:pPr>
            <a:r>
              <a:rPr lang="en-US" dirty="0"/>
              <a:t>Nearly 50% of national population lives in coastal areas</a:t>
            </a:r>
          </a:p>
          <a:p>
            <a:pPr marL="285750" indent="-285750">
              <a:spcBef>
                <a:spcPts val="600"/>
              </a:spcBef>
              <a:spcAft>
                <a:spcPts val="600"/>
              </a:spcAft>
              <a:buFont typeface="Arial" panose="020B0604020202020204" pitchFamily="34" charset="0"/>
              <a:buChar char="•"/>
            </a:pPr>
            <a:r>
              <a:rPr lang="en-US" dirty="0"/>
              <a:t>86% coastal population lives in low-lying area (mainly 1-5 m above sea level) </a:t>
            </a:r>
          </a:p>
          <a:p>
            <a:pPr marL="285750" indent="-285750">
              <a:spcBef>
                <a:spcPts val="600"/>
              </a:spcBef>
              <a:spcAft>
                <a:spcPts val="600"/>
              </a:spcAft>
              <a:buFont typeface="Arial" panose="020B0604020202020204" pitchFamily="34" charset="0"/>
              <a:buChar char="•"/>
            </a:pPr>
            <a:r>
              <a:rPr lang="en-US" dirty="0"/>
              <a:t>11.8 million people are directly exposed to the threat of intense flooding</a:t>
            </a:r>
          </a:p>
          <a:p>
            <a:pPr marL="285750" indent="-285750">
              <a:spcBef>
                <a:spcPts val="600"/>
              </a:spcBef>
              <a:spcAft>
                <a:spcPts val="600"/>
              </a:spcAft>
              <a:buFont typeface="Arial" panose="020B0604020202020204" pitchFamily="34" charset="0"/>
              <a:buChar char="•"/>
            </a:pPr>
            <a:r>
              <a:rPr lang="en-US" dirty="0"/>
              <a:t>Over 35% of coastal built-up areas are located on eroding coastlines</a:t>
            </a:r>
          </a:p>
          <a:p>
            <a:pPr marL="285750" indent="-285750">
              <a:spcBef>
                <a:spcPts val="600"/>
              </a:spcBef>
              <a:spcAft>
                <a:spcPts val="600"/>
              </a:spcAft>
              <a:buFont typeface="Arial" panose="020B0604020202020204" pitchFamily="34" charset="0"/>
              <a:buChar char="•"/>
            </a:pPr>
            <a:r>
              <a:rPr lang="en-US" dirty="0"/>
              <a:t>Agriculture: $1 billion of agriculture GPD are directly exposed to the threat of intense flooding</a:t>
            </a:r>
          </a:p>
          <a:p>
            <a:pPr marL="285750" indent="-285750">
              <a:spcBef>
                <a:spcPts val="600"/>
              </a:spcBef>
              <a:spcAft>
                <a:spcPts val="600"/>
              </a:spcAft>
              <a:buFont typeface="Arial" panose="020B0604020202020204" pitchFamily="34" charset="0"/>
              <a:buChar char="•"/>
            </a:pPr>
            <a:r>
              <a:rPr lang="en-US" dirty="0"/>
              <a:t>Aquaculture: 1.1 million tons of aquaculture production is at risk of intense flooding</a:t>
            </a:r>
          </a:p>
          <a:p>
            <a:pPr marL="285750" indent="-285750">
              <a:spcBef>
                <a:spcPts val="600"/>
              </a:spcBef>
              <a:spcAft>
                <a:spcPts val="600"/>
              </a:spcAft>
              <a:buFont typeface="Arial" panose="020B0604020202020204" pitchFamily="34" charset="0"/>
              <a:buChar char="•"/>
            </a:pPr>
            <a:r>
              <a:rPr lang="en-US" dirty="0"/>
              <a:t>Tourism: 42% of coastal hotels are located near eroding beaches</a:t>
            </a:r>
          </a:p>
          <a:p>
            <a:pPr marL="285750" indent="-285750">
              <a:spcBef>
                <a:spcPts val="600"/>
              </a:spcBef>
              <a:spcAft>
                <a:spcPts val="600"/>
              </a:spcAft>
              <a:buFont typeface="Arial" panose="020B0604020202020204" pitchFamily="34" charset="0"/>
              <a:buChar char="•"/>
            </a:pPr>
            <a:r>
              <a:rPr lang="en-US" dirty="0"/>
              <a:t>Industry: 50% of coastal industrial zones are directly exposed to the intense flooding</a:t>
            </a:r>
          </a:p>
          <a:p>
            <a:pPr marL="285750" indent="-285750">
              <a:buFont typeface="Arial" panose="020B0604020202020204" pitchFamily="34" charset="0"/>
              <a:buChar char="•"/>
            </a:pPr>
            <a:endParaRPr lang="en-US" dirty="0"/>
          </a:p>
        </p:txBody>
      </p:sp>
      <p:pic>
        <p:nvPicPr>
          <p:cNvPr id="5" name="Picture 4">
            <a:extLst>
              <a:ext uri="{FF2B5EF4-FFF2-40B4-BE49-F238E27FC236}">
                <a16:creationId xmlns:a16="http://schemas.microsoft.com/office/drawing/2014/main" id="{4734D717-A5E5-5A75-BA29-77FC6DE66CC5}"/>
              </a:ext>
            </a:extLst>
          </p:cNvPr>
          <p:cNvPicPr>
            <a:picLocks noChangeAspect="1"/>
          </p:cNvPicPr>
          <p:nvPr/>
        </p:nvPicPr>
        <p:blipFill>
          <a:blip r:embed="rId2"/>
          <a:stretch>
            <a:fillRect/>
          </a:stretch>
        </p:blipFill>
        <p:spPr>
          <a:xfrm>
            <a:off x="8585200" y="1721897"/>
            <a:ext cx="3168626" cy="2296052"/>
          </a:xfrm>
          <a:prstGeom prst="rect">
            <a:avLst/>
          </a:prstGeom>
        </p:spPr>
      </p:pic>
      <p:graphicFrame>
        <p:nvGraphicFramePr>
          <p:cNvPr id="8" name="Chart 7">
            <a:extLst>
              <a:ext uri="{FF2B5EF4-FFF2-40B4-BE49-F238E27FC236}">
                <a16:creationId xmlns:a16="http://schemas.microsoft.com/office/drawing/2014/main" id="{C6F83EF7-F63C-5D8B-E5F6-A32C554B986B}"/>
              </a:ext>
            </a:extLst>
          </p:cNvPr>
          <p:cNvGraphicFramePr/>
          <p:nvPr>
            <p:extLst>
              <p:ext uri="{D42A27DB-BD31-4B8C-83A1-F6EECF244321}">
                <p14:modId xmlns:p14="http://schemas.microsoft.com/office/powerpoint/2010/main" val="3729001492"/>
              </p:ext>
            </p:extLst>
          </p:nvPr>
        </p:nvGraphicFramePr>
        <p:xfrm>
          <a:off x="8585200" y="4250871"/>
          <a:ext cx="3825266" cy="250335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6054364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448047-4200-C96A-A5B2-3E4185D00358}"/>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61A757A2-6D6F-5C56-2942-F77DAE03C538}"/>
              </a:ext>
            </a:extLst>
          </p:cNvPr>
          <p:cNvSpPr txBox="1"/>
          <p:nvPr/>
        </p:nvSpPr>
        <p:spPr>
          <a:xfrm>
            <a:off x="1591601" y="320705"/>
            <a:ext cx="5023790" cy="369332"/>
          </a:xfrm>
          <a:prstGeom prst="rect">
            <a:avLst/>
          </a:prstGeom>
          <a:solidFill>
            <a:srgbClr val="2B3C94"/>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US" b="1" dirty="0"/>
              <a:t>COUNTRY TDA REPORT PRESENTATION OUTLINE</a:t>
            </a:r>
            <a:endParaRPr lang="en-001" b="1" dirty="0"/>
          </a:p>
        </p:txBody>
      </p:sp>
      <p:sp>
        <p:nvSpPr>
          <p:cNvPr id="16" name="TextBox 15">
            <a:extLst>
              <a:ext uri="{FF2B5EF4-FFF2-40B4-BE49-F238E27FC236}">
                <a16:creationId xmlns:a16="http://schemas.microsoft.com/office/drawing/2014/main" id="{188A833A-B081-A32D-C6F8-20FA3105E8B0}"/>
              </a:ext>
            </a:extLst>
          </p:cNvPr>
          <p:cNvSpPr txBox="1"/>
          <p:nvPr/>
        </p:nvSpPr>
        <p:spPr>
          <a:xfrm>
            <a:off x="1298004" y="1088865"/>
            <a:ext cx="10397467" cy="400110"/>
          </a:xfrm>
          <a:prstGeom prst="rect">
            <a:avLst/>
          </a:prstGeom>
          <a:noFill/>
        </p:spPr>
        <p:txBody>
          <a:bodyPr wrap="square">
            <a:spAutoFit/>
          </a:bodyPr>
          <a:lstStyle/>
          <a:p>
            <a:pPr marR="0" lvl="0" indent="0" algn="ctr" fontAlgn="auto">
              <a:lnSpc>
                <a:spcPct val="100000"/>
              </a:lnSpc>
              <a:spcBef>
                <a:spcPts val="0"/>
              </a:spcBef>
              <a:spcAft>
                <a:spcPts val="0"/>
              </a:spcAft>
              <a:buClrTx/>
              <a:buSzTx/>
              <a:buFontTx/>
              <a:buNone/>
              <a:tabLst/>
              <a:defRPr/>
            </a:pPr>
            <a:r>
              <a:rPr lang="en-US" sz="2000" b="1" dirty="0"/>
              <a:t>ECOSYSTEM EXPOSURE TO CLIMATE AND EXPLOITATION</a:t>
            </a:r>
          </a:p>
        </p:txBody>
      </p:sp>
      <p:sp>
        <p:nvSpPr>
          <p:cNvPr id="2" name="TextBox 1">
            <a:extLst>
              <a:ext uri="{FF2B5EF4-FFF2-40B4-BE49-F238E27FC236}">
                <a16:creationId xmlns:a16="http://schemas.microsoft.com/office/drawing/2014/main" id="{23670876-9101-9053-2534-4655F2C1FA06}"/>
              </a:ext>
            </a:extLst>
          </p:cNvPr>
          <p:cNvSpPr txBox="1"/>
          <p:nvPr/>
        </p:nvSpPr>
        <p:spPr>
          <a:xfrm>
            <a:off x="176742" y="981143"/>
            <a:ext cx="1224501" cy="553998"/>
          </a:xfrm>
          <a:prstGeom prst="rect">
            <a:avLst/>
          </a:prstGeom>
          <a:noFill/>
        </p:spPr>
        <p:txBody>
          <a:bodyPr wrap="square">
            <a:spAutoFit/>
          </a:bodyPr>
          <a:lstStyle/>
          <a:p>
            <a:r>
              <a:rPr lang="de-DE" sz="1000" b="0" i="0" dirty="0">
                <a:solidFill>
                  <a:srgbClr val="2B3C94"/>
                </a:solidFill>
                <a:effectLst/>
                <a:latin typeface="Acumin Pro Black" panose="020B0904020202020204" pitchFamily="34" charset="0"/>
              </a:rPr>
              <a:t>RSTC3 Meeting     </a:t>
            </a:r>
          </a:p>
          <a:p>
            <a:r>
              <a:rPr lang="de-DE" sz="1000" dirty="0">
                <a:solidFill>
                  <a:srgbClr val="495057"/>
                </a:solidFill>
                <a:latin typeface="Arial" panose="020B0604020202020204" pitchFamily="34" charset="0"/>
                <a:cs typeface="Arial" panose="020B0604020202020204" pitchFamily="34" charset="0"/>
              </a:rPr>
              <a:t>26-28 Jan 2026        </a:t>
            </a:r>
          </a:p>
          <a:p>
            <a:r>
              <a:rPr lang="de-DE" sz="1000" b="0" i="0" dirty="0">
                <a:solidFill>
                  <a:srgbClr val="495057"/>
                </a:solidFill>
                <a:effectLst/>
                <a:latin typeface="Arial" panose="020B0604020202020204" pitchFamily="34" charset="0"/>
                <a:cs typeface="Arial" panose="020B0604020202020204" pitchFamily="34" charset="0"/>
              </a:rPr>
              <a:t>Phú Quốc</a:t>
            </a:r>
            <a:endParaRPr lang="en-001" sz="1000" dirty="0">
              <a:latin typeface="Arial" panose="020B0604020202020204" pitchFamily="34" charset="0"/>
              <a:cs typeface="Arial" panose="020B0604020202020204" pitchFamily="34" charset="0"/>
            </a:endParaRPr>
          </a:p>
        </p:txBody>
      </p:sp>
      <p:sp>
        <p:nvSpPr>
          <p:cNvPr id="10" name="Rectangle 9">
            <a:extLst>
              <a:ext uri="{FF2B5EF4-FFF2-40B4-BE49-F238E27FC236}">
                <a16:creationId xmlns:a16="http://schemas.microsoft.com/office/drawing/2014/main" id="{BB83BB37-F6BC-D10C-064C-5E976A97D1EF}"/>
              </a:ext>
            </a:extLst>
          </p:cNvPr>
          <p:cNvSpPr/>
          <p:nvPr/>
        </p:nvSpPr>
        <p:spPr>
          <a:xfrm>
            <a:off x="858620" y="2481273"/>
            <a:ext cx="3967570" cy="2831691"/>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marL="285750" indent="-285750">
              <a:spcBef>
                <a:spcPts val="600"/>
              </a:spcBef>
              <a:spcAft>
                <a:spcPts val="600"/>
              </a:spcAft>
              <a:buFont typeface="Arial" panose="020B0604020202020204" pitchFamily="34" charset="0"/>
              <a:buChar char="•"/>
            </a:pPr>
            <a:r>
              <a:rPr lang="en-US" dirty="0"/>
              <a:t>7.3%/year decline in 2000 - 2024</a:t>
            </a:r>
          </a:p>
          <a:p>
            <a:pPr marL="285750" indent="-285750">
              <a:spcBef>
                <a:spcPts val="600"/>
              </a:spcBef>
              <a:spcAft>
                <a:spcPts val="600"/>
              </a:spcAft>
              <a:buFont typeface="Arial" panose="020B0604020202020204" pitchFamily="34" charset="0"/>
              <a:buChar char="•"/>
            </a:pPr>
            <a:r>
              <a:rPr lang="en-US" dirty="0"/>
              <a:t>Aquaculture expansion is dominant driver (43.4%)</a:t>
            </a:r>
          </a:p>
          <a:p>
            <a:pPr marL="285750" indent="-285750">
              <a:spcBef>
                <a:spcPts val="600"/>
              </a:spcBef>
              <a:spcAft>
                <a:spcPts val="600"/>
              </a:spcAft>
              <a:buFont typeface="Arial" panose="020B0604020202020204" pitchFamily="34" charset="0"/>
              <a:buChar char="•"/>
            </a:pPr>
            <a:r>
              <a:rPr lang="en-US" dirty="0"/>
              <a:t>Agriculture conversion is the second largest driver (29/1%)</a:t>
            </a:r>
          </a:p>
          <a:p>
            <a:pPr marL="285750" indent="-285750">
              <a:spcBef>
                <a:spcPts val="600"/>
              </a:spcBef>
              <a:spcAft>
                <a:spcPts val="600"/>
              </a:spcAft>
              <a:buFont typeface="Arial" panose="020B0604020202020204" pitchFamily="34" charset="0"/>
              <a:buChar char="•"/>
            </a:pPr>
            <a:r>
              <a:rPr lang="en-US" dirty="0"/>
              <a:t>Coastal erosion and inundation emerges as increasingly significant driver (21.2%)</a:t>
            </a:r>
          </a:p>
          <a:p>
            <a:pPr marL="285750" indent="-285750">
              <a:buFont typeface="Arial" panose="020B0604020202020204" pitchFamily="34" charset="0"/>
              <a:buChar char="•"/>
            </a:pPr>
            <a:endParaRPr lang="en-US" dirty="0"/>
          </a:p>
        </p:txBody>
      </p:sp>
      <p:sp>
        <p:nvSpPr>
          <p:cNvPr id="3" name="Rectangle 2">
            <a:extLst>
              <a:ext uri="{FF2B5EF4-FFF2-40B4-BE49-F238E27FC236}">
                <a16:creationId xmlns:a16="http://schemas.microsoft.com/office/drawing/2014/main" id="{4A96C79C-4A65-A283-B42D-0D34D47688B9}"/>
              </a:ext>
            </a:extLst>
          </p:cNvPr>
          <p:cNvSpPr/>
          <p:nvPr/>
        </p:nvSpPr>
        <p:spPr>
          <a:xfrm>
            <a:off x="4826190" y="2481274"/>
            <a:ext cx="3696096" cy="2831691"/>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marL="285750" indent="-285750">
              <a:spcBef>
                <a:spcPts val="600"/>
              </a:spcBef>
              <a:spcAft>
                <a:spcPts val="600"/>
              </a:spcAft>
              <a:buFont typeface="Arial" panose="020B0604020202020204" pitchFamily="34" charset="0"/>
              <a:buChar char="•"/>
            </a:pPr>
            <a:r>
              <a:rPr lang="en-US" dirty="0"/>
              <a:t>Destructive fishing is the main driver </a:t>
            </a:r>
          </a:p>
          <a:p>
            <a:pPr marL="285750" indent="-285750">
              <a:spcBef>
                <a:spcPts val="600"/>
              </a:spcBef>
              <a:spcAft>
                <a:spcPts val="600"/>
              </a:spcAft>
              <a:buFont typeface="Arial" panose="020B0604020202020204" pitchFamily="34" charset="0"/>
              <a:buChar char="•"/>
            </a:pPr>
            <a:r>
              <a:rPr lang="en-US" dirty="0"/>
              <a:t>Sedimentation from watershed land-use change, coastal construction and dredging operations present a chronic stressor</a:t>
            </a:r>
          </a:p>
          <a:p>
            <a:pPr marL="285750" indent="-285750">
              <a:spcBef>
                <a:spcPts val="600"/>
              </a:spcBef>
              <a:spcAft>
                <a:spcPts val="600"/>
              </a:spcAft>
              <a:buFont typeface="Arial" panose="020B0604020202020204" pitchFamily="34" charset="0"/>
              <a:buChar char="•"/>
            </a:pPr>
            <a:r>
              <a:rPr lang="en-US" dirty="0"/>
              <a:t>Ocean warming and acidification pose long-term threats to coral reef</a:t>
            </a:r>
          </a:p>
        </p:txBody>
      </p:sp>
      <p:sp>
        <p:nvSpPr>
          <p:cNvPr id="5" name="Rectangle 4">
            <a:extLst>
              <a:ext uri="{FF2B5EF4-FFF2-40B4-BE49-F238E27FC236}">
                <a16:creationId xmlns:a16="http://schemas.microsoft.com/office/drawing/2014/main" id="{54A9E938-8EF0-3D9E-757A-C0C7CEEFCCF3}"/>
              </a:ext>
            </a:extLst>
          </p:cNvPr>
          <p:cNvSpPr/>
          <p:nvPr/>
        </p:nvSpPr>
        <p:spPr>
          <a:xfrm>
            <a:off x="8522286" y="2798015"/>
            <a:ext cx="3718622" cy="2831691"/>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marL="285750" indent="-285750">
              <a:spcBef>
                <a:spcPts val="600"/>
              </a:spcBef>
              <a:spcAft>
                <a:spcPts val="600"/>
              </a:spcAft>
              <a:buFont typeface="Arial" panose="020B0604020202020204" pitchFamily="34" charset="0"/>
              <a:buChar char="•"/>
            </a:pPr>
            <a:r>
              <a:rPr lang="en-US" dirty="0"/>
              <a:t>46.5% loss over 3 decades</a:t>
            </a:r>
          </a:p>
          <a:p>
            <a:pPr marL="285750" indent="-285750">
              <a:spcBef>
                <a:spcPts val="600"/>
              </a:spcBef>
              <a:spcAft>
                <a:spcPts val="600"/>
              </a:spcAft>
              <a:buFont typeface="Arial" panose="020B0604020202020204" pitchFamily="34" charset="0"/>
              <a:buChar char="•"/>
            </a:pPr>
            <a:r>
              <a:rPr lang="en-US" dirty="0"/>
              <a:t>Aquaculture expansion, coastal development, sedimentation, eutrophication, destructive fishing, typhoon and heavy mental contamination are traditional drivers of sea grass loss</a:t>
            </a:r>
          </a:p>
          <a:p>
            <a:pPr marL="285750" indent="-285750">
              <a:spcBef>
                <a:spcPts val="600"/>
              </a:spcBef>
              <a:spcAft>
                <a:spcPts val="600"/>
              </a:spcAft>
              <a:buFont typeface="Arial" panose="020B0604020202020204" pitchFamily="34" charset="0"/>
              <a:buChar char="•"/>
            </a:pPr>
            <a:r>
              <a:rPr lang="en-US" dirty="0"/>
              <a:t>Ocean warming and acidification pose emerging long-term threats</a:t>
            </a:r>
          </a:p>
          <a:p>
            <a:endParaRPr lang="en-US" dirty="0"/>
          </a:p>
          <a:p>
            <a:pPr marL="285750" indent="-285750">
              <a:buFont typeface="Arial" panose="020B0604020202020204" pitchFamily="34" charset="0"/>
              <a:buChar char="•"/>
            </a:pPr>
            <a:endParaRPr lang="en-US" sz="2400" dirty="0"/>
          </a:p>
        </p:txBody>
      </p:sp>
      <p:sp>
        <p:nvSpPr>
          <p:cNvPr id="6" name="Rectangle 5">
            <a:extLst>
              <a:ext uri="{FF2B5EF4-FFF2-40B4-BE49-F238E27FC236}">
                <a16:creationId xmlns:a16="http://schemas.microsoft.com/office/drawing/2014/main" id="{159E43DE-05E5-13A9-8A09-70D7FB28FBFC}"/>
              </a:ext>
            </a:extLst>
          </p:cNvPr>
          <p:cNvSpPr/>
          <p:nvPr/>
        </p:nvSpPr>
        <p:spPr>
          <a:xfrm>
            <a:off x="1205407" y="1837119"/>
            <a:ext cx="3273996" cy="358815"/>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a:solidFill>
                  <a:schemeClr val="accent3"/>
                </a:solidFill>
              </a:rPr>
              <a:t>Mangroves</a:t>
            </a:r>
          </a:p>
        </p:txBody>
      </p:sp>
      <p:sp>
        <p:nvSpPr>
          <p:cNvPr id="7" name="Rectangle 6">
            <a:extLst>
              <a:ext uri="{FF2B5EF4-FFF2-40B4-BE49-F238E27FC236}">
                <a16:creationId xmlns:a16="http://schemas.microsoft.com/office/drawing/2014/main" id="{4BD265F7-677C-F081-02A9-74C23DEA4C2D}"/>
              </a:ext>
            </a:extLst>
          </p:cNvPr>
          <p:cNvSpPr/>
          <p:nvPr/>
        </p:nvSpPr>
        <p:spPr>
          <a:xfrm>
            <a:off x="5104435" y="1805718"/>
            <a:ext cx="3273996" cy="358815"/>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a:solidFill>
                  <a:schemeClr val="accent3"/>
                </a:solidFill>
              </a:rPr>
              <a:t>Coral reef</a:t>
            </a:r>
          </a:p>
        </p:txBody>
      </p:sp>
      <p:sp>
        <p:nvSpPr>
          <p:cNvPr id="8" name="Rectangle 7">
            <a:extLst>
              <a:ext uri="{FF2B5EF4-FFF2-40B4-BE49-F238E27FC236}">
                <a16:creationId xmlns:a16="http://schemas.microsoft.com/office/drawing/2014/main" id="{99B14B24-D898-1E2A-2B8C-524BD06B21A5}"/>
              </a:ext>
            </a:extLst>
          </p:cNvPr>
          <p:cNvSpPr/>
          <p:nvPr/>
        </p:nvSpPr>
        <p:spPr>
          <a:xfrm>
            <a:off x="8744599" y="1805717"/>
            <a:ext cx="3273996" cy="358815"/>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a:solidFill>
                  <a:schemeClr val="accent3"/>
                </a:solidFill>
              </a:rPr>
              <a:t>Sea grass</a:t>
            </a:r>
          </a:p>
        </p:txBody>
      </p:sp>
    </p:spTree>
    <p:extLst>
      <p:ext uri="{BB962C8B-B14F-4D97-AF65-F5344CB8AC3E}">
        <p14:creationId xmlns:p14="http://schemas.microsoft.com/office/powerpoint/2010/main" val="16283002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ADE674-81C3-2B44-10D7-25E7AA54BFA7}"/>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ACC629B0-D32F-ADEB-58D0-7E4929B84EA2}"/>
              </a:ext>
            </a:extLst>
          </p:cNvPr>
          <p:cNvSpPr txBox="1"/>
          <p:nvPr/>
        </p:nvSpPr>
        <p:spPr>
          <a:xfrm>
            <a:off x="1591601" y="320705"/>
            <a:ext cx="5023790" cy="369332"/>
          </a:xfrm>
          <a:prstGeom prst="rect">
            <a:avLst/>
          </a:prstGeom>
          <a:solidFill>
            <a:srgbClr val="2B3C94"/>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US" b="1" dirty="0"/>
              <a:t>COUNTRY TDA REPORT PRESENTATION OUTLINE</a:t>
            </a:r>
            <a:endParaRPr lang="en-001" b="1" dirty="0"/>
          </a:p>
        </p:txBody>
      </p:sp>
      <p:sp>
        <p:nvSpPr>
          <p:cNvPr id="16" name="TextBox 15">
            <a:extLst>
              <a:ext uri="{FF2B5EF4-FFF2-40B4-BE49-F238E27FC236}">
                <a16:creationId xmlns:a16="http://schemas.microsoft.com/office/drawing/2014/main" id="{ED1BB2F3-37B0-2C18-CD23-040C9373C506}"/>
              </a:ext>
            </a:extLst>
          </p:cNvPr>
          <p:cNvSpPr txBox="1"/>
          <p:nvPr/>
        </p:nvSpPr>
        <p:spPr>
          <a:xfrm>
            <a:off x="1298004" y="1088865"/>
            <a:ext cx="10397467" cy="400110"/>
          </a:xfrm>
          <a:prstGeom prst="rect">
            <a:avLst/>
          </a:prstGeom>
          <a:noFill/>
        </p:spPr>
        <p:txBody>
          <a:bodyPr wrap="square">
            <a:spAutoFit/>
          </a:bodyPr>
          <a:lstStyle/>
          <a:p>
            <a:pPr marR="0" lvl="0" indent="0" algn="ctr" fontAlgn="auto">
              <a:lnSpc>
                <a:spcPct val="100000"/>
              </a:lnSpc>
              <a:spcBef>
                <a:spcPts val="0"/>
              </a:spcBef>
              <a:spcAft>
                <a:spcPts val="0"/>
              </a:spcAft>
              <a:buClrTx/>
              <a:buSzTx/>
              <a:buFontTx/>
              <a:buNone/>
              <a:tabLst/>
              <a:defRPr/>
            </a:pPr>
            <a:r>
              <a:rPr lang="en-US" sz="2000" b="1" dirty="0"/>
              <a:t>CURRENT ACTIONS TO ADDRESS IDENTIFIED RISKS</a:t>
            </a:r>
          </a:p>
        </p:txBody>
      </p:sp>
      <p:sp>
        <p:nvSpPr>
          <p:cNvPr id="2" name="TextBox 1">
            <a:extLst>
              <a:ext uri="{FF2B5EF4-FFF2-40B4-BE49-F238E27FC236}">
                <a16:creationId xmlns:a16="http://schemas.microsoft.com/office/drawing/2014/main" id="{F66C1B50-67E5-1991-AC5D-5CA8FB6C6DC6}"/>
              </a:ext>
            </a:extLst>
          </p:cNvPr>
          <p:cNvSpPr txBox="1"/>
          <p:nvPr/>
        </p:nvSpPr>
        <p:spPr>
          <a:xfrm>
            <a:off x="176742" y="981143"/>
            <a:ext cx="1224501" cy="553998"/>
          </a:xfrm>
          <a:prstGeom prst="rect">
            <a:avLst/>
          </a:prstGeom>
          <a:noFill/>
        </p:spPr>
        <p:txBody>
          <a:bodyPr wrap="square">
            <a:spAutoFit/>
          </a:bodyPr>
          <a:lstStyle/>
          <a:p>
            <a:r>
              <a:rPr lang="de-DE" sz="1000" b="0" i="0" dirty="0">
                <a:solidFill>
                  <a:srgbClr val="2B3C94"/>
                </a:solidFill>
                <a:effectLst/>
                <a:latin typeface="Acumin Pro Black" panose="020B0904020202020204" pitchFamily="34" charset="0"/>
              </a:rPr>
              <a:t>RSTC3 Meeting     </a:t>
            </a:r>
          </a:p>
          <a:p>
            <a:r>
              <a:rPr lang="de-DE" sz="1000" dirty="0">
                <a:solidFill>
                  <a:srgbClr val="495057"/>
                </a:solidFill>
                <a:latin typeface="Arial" panose="020B0604020202020204" pitchFamily="34" charset="0"/>
                <a:cs typeface="Arial" panose="020B0604020202020204" pitchFamily="34" charset="0"/>
              </a:rPr>
              <a:t>26-28 Jan 2026        </a:t>
            </a:r>
          </a:p>
          <a:p>
            <a:r>
              <a:rPr lang="de-DE" sz="1000" b="0" i="0" dirty="0">
                <a:solidFill>
                  <a:srgbClr val="495057"/>
                </a:solidFill>
                <a:effectLst/>
                <a:latin typeface="Arial" panose="020B0604020202020204" pitchFamily="34" charset="0"/>
                <a:cs typeface="Arial" panose="020B0604020202020204" pitchFamily="34" charset="0"/>
              </a:rPr>
              <a:t>Phú Quốc</a:t>
            </a:r>
            <a:endParaRPr lang="en-001" sz="1000" dirty="0">
              <a:latin typeface="Arial" panose="020B0604020202020204" pitchFamily="34" charset="0"/>
              <a:cs typeface="Arial" panose="020B0604020202020204" pitchFamily="34" charset="0"/>
            </a:endParaRPr>
          </a:p>
        </p:txBody>
      </p:sp>
      <p:sp>
        <p:nvSpPr>
          <p:cNvPr id="10" name="Rectangle 9">
            <a:extLst>
              <a:ext uri="{FF2B5EF4-FFF2-40B4-BE49-F238E27FC236}">
                <a16:creationId xmlns:a16="http://schemas.microsoft.com/office/drawing/2014/main" id="{5EF42651-5C11-390C-0342-BAA882D00187}"/>
              </a:ext>
            </a:extLst>
          </p:cNvPr>
          <p:cNvSpPr/>
          <p:nvPr/>
        </p:nvSpPr>
        <p:spPr>
          <a:xfrm>
            <a:off x="858620" y="2481273"/>
            <a:ext cx="3967570" cy="4171775"/>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marL="285750" indent="-285750">
              <a:spcBef>
                <a:spcPts val="600"/>
              </a:spcBef>
              <a:spcAft>
                <a:spcPts val="600"/>
              </a:spcAft>
              <a:buFont typeface="Arial" panose="020B0604020202020204" pitchFamily="34" charset="0"/>
              <a:buChar char="•"/>
            </a:pPr>
            <a:r>
              <a:rPr lang="en-US" sz="1400" dirty="0"/>
              <a:t>Developing coastal hazard and risk database, serving for coastal policies and strategies development</a:t>
            </a:r>
          </a:p>
          <a:p>
            <a:pPr marL="285750" indent="-285750">
              <a:spcBef>
                <a:spcPts val="600"/>
              </a:spcBef>
              <a:spcAft>
                <a:spcPts val="600"/>
              </a:spcAft>
              <a:buFont typeface="Arial" panose="020B0604020202020204" pitchFamily="34" charset="0"/>
              <a:buChar char="•"/>
            </a:pPr>
            <a:r>
              <a:rPr lang="en-US" sz="1400" dirty="0"/>
              <a:t>Investing in structural and non-structural measures (i.e.,, building sea-dye system, planting mangroves)</a:t>
            </a:r>
          </a:p>
          <a:p>
            <a:pPr marL="285750" indent="-285750">
              <a:spcBef>
                <a:spcPts val="600"/>
              </a:spcBef>
              <a:spcAft>
                <a:spcPts val="600"/>
              </a:spcAft>
              <a:buFont typeface="Arial" panose="020B0604020202020204" pitchFamily="34" charset="0"/>
              <a:buChar char="•"/>
            </a:pPr>
            <a:r>
              <a:rPr lang="en-US" sz="1400" dirty="0"/>
              <a:t>Establishing legal, regulatory and policy frame work (i.e., 2014 National Strategy on Integrated Coastal Zone Management, 2015 Law on Marine and Island Resources and Environment, etc.)</a:t>
            </a:r>
          </a:p>
          <a:p>
            <a:pPr marL="285750" indent="-285750">
              <a:spcBef>
                <a:spcPts val="600"/>
              </a:spcBef>
              <a:spcAft>
                <a:spcPts val="600"/>
              </a:spcAft>
              <a:buFont typeface="Arial" panose="020B0604020202020204" pitchFamily="34" charset="0"/>
              <a:buChar char="•"/>
            </a:pPr>
            <a:r>
              <a:rPr lang="en-US" sz="1400" dirty="0"/>
              <a:t>Risk information remains fragmented and incomplete; Structural and non-structural remain underappreciated and legal framework is still need to be improved </a:t>
            </a:r>
          </a:p>
          <a:p>
            <a:pPr marL="285750" indent="-285750">
              <a:spcBef>
                <a:spcPts val="600"/>
              </a:spcBef>
              <a:spcAft>
                <a:spcPts val="600"/>
              </a:spcAft>
              <a:buFont typeface="Arial" panose="020B0604020202020204" pitchFamily="34" charset="0"/>
              <a:buChar char="•"/>
            </a:pPr>
            <a:endParaRPr lang="en-US" sz="1400" dirty="0"/>
          </a:p>
        </p:txBody>
      </p:sp>
      <p:sp>
        <p:nvSpPr>
          <p:cNvPr id="3" name="Rectangle 2">
            <a:extLst>
              <a:ext uri="{FF2B5EF4-FFF2-40B4-BE49-F238E27FC236}">
                <a16:creationId xmlns:a16="http://schemas.microsoft.com/office/drawing/2014/main" id="{BF166F4A-0A69-3523-2160-69E08C2A317F}"/>
              </a:ext>
            </a:extLst>
          </p:cNvPr>
          <p:cNvSpPr/>
          <p:nvPr/>
        </p:nvSpPr>
        <p:spPr>
          <a:xfrm>
            <a:off x="4826190" y="2137995"/>
            <a:ext cx="3967570" cy="4099843"/>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marL="285750" indent="-285750">
              <a:spcBef>
                <a:spcPts val="600"/>
              </a:spcBef>
              <a:spcAft>
                <a:spcPts val="600"/>
              </a:spcAft>
              <a:buFont typeface="Arial" panose="020B0604020202020204" pitchFamily="34" charset="0"/>
              <a:buChar char="•"/>
            </a:pPr>
            <a:r>
              <a:rPr lang="en-US" sz="1400" dirty="0"/>
              <a:t>Developing comprehensive legal framework and actively participating in regional cooperative framework (PEMSEA, COBSEA, Asean Forum, Mekong River Commission, etc.)</a:t>
            </a:r>
          </a:p>
          <a:p>
            <a:pPr marL="285750" indent="-285750">
              <a:spcBef>
                <a:spcPts val="600"/>
              </a:spcBef>
              <a:spcAft>
                <a:spcPts val="600"/>
              </a:spcAft>
              <a:buFont typeface="Arial" panose="020B0604020202020204" pitchFamily="34" charset="0"/>
              <a:buChar char="•"/>
            </a:pPr>
            <a:r>
              <a:rPr lang="en-US" sz="1400" dirty="0"/>
              <a:t>Investing in infrastructure, capacity building, public awareness raising </a:t>
            </a:r>
          </a:p>
          <a:p>
            <a:pPr marL="285750" indent="-285750">
              <a:spcBef>
                <a:spcPts val="600"/>
              </a:spcBef>
              <a:spcAft>
                <a:spcPts val="600"/>
              </a:spcAft>
              <a:buFont typeface="Arial" panose="020B0604020202020204" pitchFamily="34" charset="0"/>
              <a:buChar char="•"/>
            </a:pPr>
            <a:r>
              <a:rPr lang="en-US" sz="1400" dirty="0"/>
              <a:t>Gaps: shortfall in technical expertise and equipment for monitoring and treating pollution; inconsistent enforcement of pollution laws; lack of funding for infrastructure investment; public awareness and behavior on reducing pollution are still limited</a:t>
            </a:r>
          </a:p>
        </p:txBody>
      </p:sp>
      <p:sp>
        <p:nvSpPr>
          <p:cNvPr id="5" name="Rectangle 4">
            <a:extLst>
              <a:ext uri="{FF2B5EF4-FFF2-40B4-BE49-F238E27FC236}">
                <a16:creationId xmlns:a16="http://schemas.microsoft.com/office/drawing/2014/main" id="{D319F1E7-A582-F6BB-1E92-D9E1B571B6BE}"/>
              </a:ext>
            </a:extLst>
          </p:cNvPr>
          <p:cNvSpPr/>
          <p:nvPr/>
        </p:nvSpPr>
        <p:spPr>
          <a:xfrm>
            <a:off x="8681225" y="2496809"/>
            <a:ext cx="3510775" cy="3396997"/>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marL="285750" indent="-285750">
              <a:spcBef>
                <a:spcPts val="600"/>
              </a:spcBef>
              <a:spcAft>
                <a:spcPts val="600"/>
              </a:spcAft>
              <a:buFont typeface="Arial" panose="020B0604020202020204" pitchFamily="34" charset="0"/>
              <a:buChar char="•"/>
            </a:pPr>
            <a:r>
              <a:rPr lang="en-US" sz="1400" dirty="0"/>
              <a:t>Developing legal framework and improving institutional mandates</a:t>
            </a:r>
          </a:p>
          <a:p>
            <a:pPr marL="285750" indent="-285750">
              <a:spcBef>
                <a:spcPts val="600"/>
              </a:spcBef>
              <a:spcAft>
                <a:spcPts val="600"/>
              </a:spcAft>
              <a:buFont typeface="Arial" panose="020B0604020202020204" pitchFamily="34" charset="0"/>
              <a:buChar char="•"/>
            </a:pPr>
            <a:r>
              <a:rPr lang="en-US" sz="1400" dirty="0"/>
              <a:t>Developing monitoring system</a:t>
            </a:r>
          </a:p>
          <a:p>
            <a:pPr marL="285750" indent="-285750">
              <a:spcBef>
                <a:spcPts val="600"/>
              </a:spcBef>
              <a:spcAft>
                <a:spcPts val="600"/>
              </a:spcAft>
              <a:buFont typeface="Arial" panose="020B0604020202020204" pitchFamily="34" charset="0"/>
              <a:buChar char="•"/>
            </a:pPr>
            <a:r>
              <a:rPr lang="en-US" sz="1400" dirty="0"/>
              <a:t>Restoring degraded ecosystems</a:t>
            </a:r>
          </a:p>
          <a:p>
            <a:pPr marL="285750" indent="-285750">
              <a:spcBef>
                <a:spcPts val="600"/>
              </a:spcBef>
              <a:spcAft>
                <a:spcPts val="600"/>
              </a:spcAft>
              <a:buFont typeface="Arial" panose="020B0604020202020204" pitchFamily="34" charset="0"/>
              <a:buChar char="•"/>
            </a:pPr>
            <a:r>
              <a:rPr lang="en-US" sz="1400" dirty="0"/>
              <a:t>Legal enforcement deficits represent the most critical constraint; fragmented institutional mandates cause coordination failure; monitoring systems remains inadequate for adaptive management; funding for restoring natural ecosystem is limited</a:t>
            </a:r>
          </a:p>
          <a:p>
            <a:endParaRPr lang="en-US" sz="1400" dirty="0"/>
          </a:p>
          <a:p>
            <a:pPr marL="285750" indent="-285750">
              <a:buFont typeface="Arial" panose="020B0604020202020204" pitchFamily="34" charset="0"/>
              <a:buChar char="•"/>
            </a:pPr>
            <a:endParaRPr lang="en-US" sz="1400" dirty="0"/>
          </a:p>
        </p:txBody>
      </p:sp>
      <p:sp>
        <p:nvSpPr>
          <p:cNvPr id="6" name="Rectangle 5">
            <a:extLst>
              <a:ext uri="{FF2B5EF4-FFF2-40B4-BE49-F238E27FC236}">
                <a16:creationId xmlns:a16="http://schemas.microsoft.com/office/drawing/2014/main" id="{AEE29116-72BD-76C6-3B77-320E39C95EF2}"/>
              </a:ext>
            </a:extLst>
          </p:cNvPr>
          <p:cNvSpPr/>
          <p:nvPr/>
        </p:nvSpPr>
        <p:spPr>
          <a:xfrm>
            <a:off x="858620" y="1837119"/>
            <a:ext cx="3879647" cy="358815"/>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a:solidFill>
                  <a:schemeClr val="accent3"/>
                </a:solidFill>
              </a:rPr>
              <a:t>Socio-economic and climate-related risks</a:t>
            </a:r>
          </a:p>
        </p:txBody>
      </p:sp>
      <p:sp>
        <p:nvSpPr>
          <p:cNvPr id="7" name="Rectangle 6">
            <a:extLst>
              <a:ext uri="{FF2B5EF4-FFF2-40B4-BE49-F238E27FC236}">
                <a16:creationId xmlns:a16="http://schemas.microsoft.com/office/drawing/2014/main" id="{F40EFCBB-2589-B06E-4B13-C4E14A9422BE}"/>
              </a:ext>
            </a:extLst>
          </p:cNvPr>
          <p:cNvSpPr/>
          <p:nvPr/>
        </p:nvSpPr>
        <p:spPr>
          <a:xfrm>
            <a:off x="5104435" y="1805718"/>
            <a:ext cx="3273996" cy="358815"/>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a:solidFill>
                  <a:schemeClr val="accent3"/>
                </a:solidFill>
              </a:rPr>
              <a:t>Pollution</a:t>
            </a:r>
          </a:p>
        </p:txBody>
      </p:sp>
      <p:sp>
        <p:nvSpPr>
          <p:cNvPr id="8" name="Rectangle 7">
            <a:extLst>
              <a:ext uri="{FF2B5EF4-FFF2-40B4-BE49-F238E27FC236}">
                <a16:creationId xmlns:a16="http://schemas.microsoft.com/office/drawing/2014/main" id="{BB49A139-6C15-A062-C860-280AACBEDF76}"/>
              </a:ext>
            </a:extLst>
          </p:cNvPr>
          <p:cNvSpPr/>
          <p:nvPr/>
        </p:nvSpPr>
        <p:spPr>
          <a:xfrm>
            <a:off x="8744599" y="1805717"/>
            <a:ext cx="3273996" cy="358815"/>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a:solidFill>
                  <a:schemeClr val="accent3"/>
                </a:solidFill>
              </a:rPr>
              <a:t>Ecosystems</a:t>
            </a:r>
          </a:p>
        </p:txBody>
      </p:sp>
    </p:spTree>
    <p:extLst>
      <p:ext uri="{BB962C8B-B14F-4D97-AF65-F5344CB8AC3E}">
        <p14:creationId xmlns:p14="http://schemas.microsoft.com/office/powerpoint/2010/main" val="22081850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49B16DA-3B62-DF15-EB85-CB63E4B7267A}"/>
              </a:ext>
            </a:extLst>
          </p:cNvPr>
          <p:cNvSpPr>
            <a:spLocks noGrp="1"/>
          </p:cNvSpPr>
          <p:nvPr>
            <p:ph type="title"/>
          </p:nvPr>
        </p:nvSpPr>
        <p:spPr>
          <a:xfrm>
            <a:off x="1168400" y="365125"/>
            <a:ext cx="10185400" cy="1325563"/>
          </a:xfrm>
        </p:spPr>
        <p:txBody>
          <a:bodyPr/>
          <a:lstStyle/>
          <a:p>
            <a:r>
              <a:rPr lang="en-GB" b="1" dirty="0"/>
              <a:t>Major Governance Gaps</a:t>
            </a:r>
            <a:endParaRPr lang="en-GB" dirty="0"/>
          </a:p>
        </p:txBody>
      </p:sp>
      <p:sp>
        <p:nvSpPr>
          <p:cNvPr id="5" name="Content Placeholder 4">
            <a:extLst>
              <a:ext uri="{FF2B5EF4-FFF2-40B4-BE49-F238E27FC236}">
                <a16:creationId xmlns:a16="http://schemas.microsoft.com/office/drawing/2014/main" id="{884D6E6D-EA2D-A943-9051-E94E84CA868C}"/>
              </a:ext>
            </a:extLst>
          </p:cNvPr>
          <p:cNvSpPr>
            <a:spLocks noGrp="1"/>
          </p:cNvSpPr>
          <p:nvPr>
            <p:ph idx="1"/>
          </p:nvPr>
        </p:nvSpPr>
        <p:spPr/>
        <p:txBody>
          <a:bodyPr>
            <a:noAutofit/>
          </a:bodyPr>
          <a:lstStyle/>
          <a:p>
            <a:pPr marL="0" indent="0" algn="just">
              <a:buNone/>
            </a:pPr>
            <a:r>
              <a:rPr lang="en-GB" sz="2000" dirty="0"/>
              <a:t>1. Vietnam's governance system shows a solid legal base but suffers from fragmentation, uneven implementation, and weak integration across sectors and levels. These gaps elevate risks in pollution control, fisheries sustainability, and ecosystem protection.</a:t>
            </a:r>
          </a:p>
          <a:p>
            <a:pPr marL="0" indent="0" algn="just">
              <a:buNone/>
            </a:pPr>
            <a:r>
              <a:rPr lang="en-GB" sz="2000" dirty="0"/>
              <a:t>2. Mandates overlap between agencies (e.g., Vietnam Administration of Seas and Islands (VASI), the Nature Conservation and Biodiversity Department (NBCD), the Department of Fisheries, Fisheries Surveillance (</a:t>
            </a:r>
            <a:r>
              <a:rPr lang="en-GB" sz="2000" dirty="0" err="1"/>
              <a:t>DoF</a:t>
            </a:r>
            <a:r>
              <a:rPr lang="en-GB" sz="2000" dirty="0"/>
              <a:t>), or inter-sectors causing inefficiencies in enforcement and planning. Despite the 2025 institutional consolidation (MAE), the governance architecture retains a "Very High Risk" integration score (TWAP: 0.25–0.35). </a:t>
            </a:r>
          </a:p>
          <a:p>
            <a:pPr marL="0" indent="0" algn="just">
              <a:buNone/>
            </a:pPr>
            <a:r>
              <a:rPr lang="en-GB" sz="2000" dirty="0"/>
              <a:t>3. Horizontal coordination remains weak, with poor data sharing across fisheries, conservation, ports, and tourism sectors. Critical marine drivers (Maritime Transport, Offshore Energy, </a:t>
            </a:r>
            <a:r>
              <a:rPr lang="en-GB" sz="2000" dirty="0" err="1"/>
              <a:t>Defense</a:t>
            </a:r>
            <a:r>
              <a:rPr lang="en-GB" sz="2000" dirty="0"/>
              <a:t>) remain structurally disconnected from the ecosystem management mandate, limiting the effectiveness of Integrated Coastal Management (ICM). Monitoring systems remain fragmented; fisheries, biodiversity, and environmental quality data exist in non-integrated silos, preventing cumulative impact assessment.</a:t>
            </a:r>
          </a:p>
          <a:p>
            <a:endParaRPr lang="en-GB" sz="2000" dirty="0"/>
          </a:p>
        </p:txBody>
      </p:sp>
      <p:sp>
        <p:nvSpPr>
          <p:cNvPr id="3" name="TextBox 2">
            <a:extLst>
              <a:ext uri="{FF2B5EF4-FFF2-40B4-BE49-F238E27FC236}">
                <a16:creationId xmlns:a16="http://schemas.microsoft.com/office/drawing/2014/main" id="{FEF69347-0BF7-D244-F89E-7AAF32C32C09}"/>
              </a:ext>
            </a:extLst>
          </p:cNvPr>
          <p:cNvSpPr txBox="1"/>
          <p:nvPr/>
        </p:nvSpPr>
        <p:spPr>
          <a:xfrm>
            <a:off x="176742" y="981143"/>
            <a:ext cx="1224501" cy="553998"/>
          </a:xfrm>
          <a:prstGeom prst="rect">
            <a:avLst/>
          </a:prstGeom>
          <a:noFill/>
        </p:spPr>
        <p:txBody>
          <a:bodyPr wrap="square">
            <a:spAutoFit/>
          </a:bodyPr>
          <a:lstStyle/>
          <a:p>
            <a:r>
              <a:rPr lang="de-DE" sz="1000" b="0" i="0" dirty="0">
                <a:solidFill>
                  <a:srgbClr val="2B3C94"/>
                </a:solidFill>
                <a:effectLst/>
                <a:latin typeface="Acumin Pro Black" panose="020B0904020202020204" pitchFamily="34" charset="0"/>
              </a:rPr>
              <a:t>RSTC3 Meeting     </a:t>
            </a:r>
          </a:p>
          <a:p>
            <a:r>
              <a:rPr lang="de-DE" sz="1000" dirty="0">
                <a:solidFill>
                  <a:srgbClr val="495057"/>
                </a:solidFill>
                <a:latin typeface="Arial" panose="020B0604020202020204" pitchFamily="34" charset="0"/>
                <a:cs typeface="Arial" panose="020B0604020202020204" pitchFamily="34" charset="0"/>
              </a:rPr>
              <a:t>26-28 Jan 2026        </a:t>
            </a:r>
          </a:p>
          <a:p>
            <a:r>
              <a:rPr lang="de-DE" sz="1000" b="0" i="0" dirty="0">
                <a:solidFill>
                  <a:srgbClr val="495057"/>
                </a:solidFill>
                <a:effectLst/>
                <a:latin typeface="Arial" panose="020B0604020202020204" pitchFamily="34" charset="0"/>
                <a:cs typeface="Arial" panose="020B0604020202020204" pitchFamily="34" charset="0"/>
              </a:rPr>
              <a:t>Phú Quốc</a:t>
            </a:r>
            <a:endParaRPr lang="en-001"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286666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BEB9D0-E6B9-A8EF-6A75-5175AF74D9BE}"/>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4BC9568C-3F6F-CFE3-8002-F8B0CB4C8270}"/>
              </a:ext>
            </a:extLst>
          </p:cNvPr>
          <p:cNvSpPr>
            <a:spLocks noGrp="1"/>
          </p:cNvSpPr>
          <p:nvPr>
            <p:ph type="title"/>
          </p:nvPr>
        </p:nvSpPr>
        <p:spPr>
          <a:xfrm>
            <a:off x="1209040" y="365125"/>
            <a:ext cx="10144760" cy="1325563"/>
          </a:xfrm>
        </p:spPr>
        <p:txBody>
          <a:bodyPr/>
          <a:lstStyle/>
          <a:p>
            <a:r>
              <a:rPr lang="en-GB" b="1" dirty="0"/>
              <a:t>Major Governance Gaps</a:t>
            </a:r>
            <a:endParaRPr lang="en-GB" dirty="0"/>
          </a:p>
        </p:txBody>
      </p:sp>
      <p:sp>
        <p:nvSpPr>
          <p:cNvPr id="5" name="Content Placeholder 4">
            <a:extLst>
              <a:ext uri="{FF2B5EF4-FFF2-40B4-BE49-F238E27FC236}">
                <a16:creationId xmlns:a16="http://schemas.microsoft.com/office/drawing/2014/main" id="{055589AE-AB5F-4695-AD25-6BBBD21EAC69}"/>
              </a:ext>
            </a:extLst>
          </p:cNvPr>
          <p:cNvSpPr>
            <a:spLocks noGrp="1"/>
          </p:cNvSpPr>
          <p:nvPr>
            <p:ph idx="1"/>
          </p:nvPr>
        </p:nvSpPr>
        <p:spPr/>
        <p:txBody>
          <a:bodyPr>
            <a:normAutofit fontScale="62500" lnSpcReduction="20000"/>
          </a:bodyPr>
          <a:lstStyle/>
          <a:p>
            <a:pPr marL="0" indent="0" algn="just">
              <a:lnSpc>
                <a:spcPct val="120000"/>
              </a:lnSpc>
              <a:buNone/>
            </a:pPr>
            <a:r>
              <a:rPr lang="en-GB" dirty="0"/>
              <a:t>4. Decentralization burdens low-capacity provinces with monitoring, enforcement, and planning without adequate staffing, training, or budgets, leading to inconsistent compliance. A sharp divergence exists between "industrial" coastal provinces (high fiscal autonomy, strong enforcement) and "ecological" provinces (grant-dependent, weak capacity), undermining national uniformity. Only 9 of 28 coastal provinces are fiscally self-sufficient, limiting local action on MPAs and pollution. IUU fishing persists due to limited patrols, VMS gaps, and procedural issues in sanctions, despite legal tools. MPA budgets cover basics but not full operations like habitat restoration</a:t>
            </a:r>
          </a:p>
          <a:p>
            <a:pPr marL="0" indent="0" algn="just">
              <a:lnSpc>
                <a:spcPct val="120000"/>
              </a:lnSpc>
              <a:buNone/>
            </a:pPr>
            <a:r>
              <a:rPr lang="en-GB" dirty="0"/>
              <a:t>5. Local departments face conflicting incentives between central policy mandates (conservation targets) and local administrative leadership (economic growth targets), often leading to the </a:t>
            </a:r>
            <a:r>
              <a:rPr lang="en-GB" dirty="0" err="1"/>
              <a:t>deprioritization</a:t>
            </a:r>
            <a:r>
              <a:rPr lang="en-GB" dirty="0"/>
              <a:t> of environmental objectives</a:t>
            </a:r>
          </a:p>
          <a:p>
            <a:pPr marL="0" indent="0" algn="just">
              <a:lnSpc>
                <a:spcPct val="120000"/>
              </a:lnSpc>
              <a:buNone/>
            </a:pPr>
            <a:r>
              <a:rPr lang="en-GB" dirty="0"/>
              <a:t>6. Community involvement remains limited. Participatory models (e.g., co-management) are frequently reliant on external donor cycles, lacking the institutional anchoring to survive post-project. Small-scale fishers and vulnerable groups remain marginalized in formal decision-making processes regarding zoning and licensing, reducing the social legitimacy of governance</a:t>
            </a:r>
          </a:p>
        </p:txBody>
      </p:sp>
      <p:sp>
        <p:nvSpPr>
          <p:cNvPr id="3" name="TextBox 2">
            <a:extLst>
              <a:ext uri="{FF2B5EF4-FFF2-40B4-BE49-F238E27FC236}">
                <a16:creationId xmlns:a16="http://schemas.microsoft.com/office/drawing/2014/main" id="{CB59305B-A99A-BA92-D6B1-7315C870BA27}"/>
              </a:ext>
            </a:extLst>
          </p:cNvPr>
          <p:cNvSpPr txBox="1"/>
          <p:nvPr/>
        </p:nvSpPr>
        <p:spPr>
          <a:xfrm>
            <a:off x="176742" y="981143"/>
            <a:ext cx="1224501" cy="553998"/>
          </a:xfrm>
          <a:prstGeom prst="rect">
            <a:avLst/>
          </a:prstGeom>
          <a:noFill/>
        </p:spPr>
        <p:txBody>
          <a:bodyPr wrap="square">
            <a:spAutoFit/>
          </a:bodyPr>
          <a:lstStyle/>
          <a:p>
            <a:r>
              <a:rPr lang="de-DE" sz="1000" b="0" i="0" dirty="0">
                <a:solidFill>
                  <a:srgbClr val="2B3C94"/>
                </a:solidFill>
                <a:effectLst/>
                <a:latin typeface="Acumin Pro Black" panose="020B0904020202020204" pitchFamily="34" charset="0"/>
              </a:rPr>
              <a:t>RSTC3 Meeting     </a:t>
            </a:r>
          </a:p>
          <a:p>
            <a:r>
              <a:rPr lang="de-DE" sz="1000" dirty="0">
                <a:solidFill>
                  <a:srgbClr val="495057"/>
                </a:solidFill>
                <a:latin typeface="Arial" panose="020B0604020202020204" pitchFamily="34" charset="0"/>
                <a:cs typeface="Arial" panose="020B0604020202020204" pitchFamily="34" charset="0"/>
              </a:rPr>
              <a:t>26-28 Jan 2026        </a:t>
            </a:r>
          </a:p>
          <a:p>
            <a:r>
              <a:rPr lang="de-DE" sz="1000" b="0" i="0" dirty="0">
                <a:solidFill>
                  <a:srgbClr val="495057"/>
                </a:solidFill>
                <a:effectLst/>
                <a:latin typeface="Arial" panose="020B0604020202020204" pitchFamily="34" charset="0"/>
                <a:cs typeface="Arial" panose="020B0604020202020204" pitchFamily="34" charset="0"/>
              </a:rPr>
              <a:t>Phú Quốc</a:t>
            </a:r>
            <a:endParaRPr lang="en-001"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101566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D72B3A-83BA-96FE-CF85-544A208C920D}"/>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3F4B560E-D7B9-4EB3-5E35-430588B007EF}"/>
              </a:ext>
            </a:extLst>
          </p:cNvPr>
          <p:cNvSpPr>
            <a:spLocks noGrp="1"/>
          </p:cNvSpPr>
          <p:nvPr>
            <p:ph type="title"/>
          </p:nvPr>
        </p:nvSpPr>
        <p:spPr>
          <a:xfrm>
            <a:off x="1188720" y="365125"/>
            <a:ext cx="10165080" cy="1325563"/>
          </a:xfrm>
        </p:spPr>
        <p:txBody>
          <a:bodyPr/>
          <a:lstStyle/>
          <a:p>
            <a:r>
              <a:rPr lang="en-GB" b="1" dirty="0"/>
              <a:t>Major Governance Gaps</a:t>
            </a:r>
            <a:endParaRPr lang="en-GB" dirty="0"/>
          </a:p>
        </p:txBody>
      </p:sp>
      <p:sp>
        <p:nvSpPr>
          <p:cNvPr id="5" name="Content Placeholder 4">
            <a:extLst>
              <a:ext uri="{FF2B5EF4-FFF2-40B4-BE49-F238E27FC236}">
                <a16:creationId xmlns:a16="http://schemas.microsoft.com/office/drawing/2014/main" id="{F6112B7B-DAB8-30E0-EDC6-DECE593A43A5}"/>
              </a:ext>
            </a:extLst>
          </p:cNvPr>
          <p:cNvSpPr>
            <a:spLocks noGrp="1"/>
          </p:cNvSpPr>
          <p:nvPr>
            <p:ph idx="1"/>
          </p:nvPr>
        </p:nvSpPr>
        <p:spPr/>
        <p:txBody>
          <a:bodyPr>
            <a:normAutofit/>
          </a:bodyPr>
          <a:lstStyle/>
          <a:p>
            <a:pPr marL="0" indent="0" algn="just">
              <a:lnSpc>
                <a:spcPct val="100000"/>
              </a:lnSpc>
              <a:buNone/>
            </a:pPr>
            <a:r>
              <a:rPr lang="en-GB" sz="2000" dirty="0"/>
              <a:t>7. Existing cooperation is fragmented; while engagement in international agreements is high (UNCLOS, CBD), no coherent regional framework exists for managing shared fishery stocks, migratory species or transboundary pollution at the Large Marine Ecosystem (LME) scale for the South China Sea or Gulf of Thailand. </a:t>
            </a:r>
          </a:p>
          <a:p>
            <a:pPr marL="0" indent="0" algn="just">
              <a:lnSpc>
                <a:spcPct val="100000"/>
              </a:lnSpc>
              <a:buNone/>
            </a:pPr>
            <a:r>
              <a:rPr lang="en-GB" sz="2000" dirty="0"/>
              <a:t>8. Weak LME-scale coordination in South China Sea and Gulf of Thailand for shared stocks and pollution, plus incomplete land-sea linkages. Emerging MSP offers promise but lacks full operationalization.</a:t>
            </a:r>
          </a:p>
          <a:p>
            <a:pPr>
              <a:lnSpc>
                <a:spcPct val="100000"/>
              </a:lnSpc>
            </a:pPr>
            <a:endParaRPr lang="en-GB" sz="2400" dirty="0"/>
          </a:p>
        </p:txBody>
      </p:sp>
      <p:sp>
        <p:nvSpPr>
          <p:cNvPr id="3" name="TextBox 2">
            <a:extLst>
              <a:ext uri="{FF2B5EF4-FFF2-40B4-BE49-F238E27FC236}">
                <a16:creationId xmlns:a16="http://schemas.microsoft.com/office/drawing/2014/main" id="{9EBD1450-0954-C079-2099-52FDFA6D9D72}"/>
              </a:ext>
            </a:extLst>
          </p:cNvPr>
          <p:cNvSpPr txBox="1"/>
          <p:nvPr/>
        </p:nvSpPr>
        <p:spPr>
          <a:xfrm>
            <a:off x="176742" y="981143"/>
            <a:ext cx="1224501" cy="553998"/>
          </a:xfrm>
          <a:prstGeom prst="rect">
            <a:avLst/>
          </a:prstGeom>
          <a:noFill/>
        </p:spPr>
        <p:txBody>
          <a:bodyPr wrap="square">
            <a:spAutoFit/>
          </a:bodyPr>
          <a:lstStyle/>
          <a:p>
            <a:r>
              <a:rPr lang="de-DE" sz="1000" b="0" i="0" dirty="0">
                <a:solidFill>
                  <a:srgbClr val="2B3C94"/>
                </a:solidFill>
                <a:effectLst/>
                <a:latin typeface="Acumin Pro Black" panose="020B0904020202020204" pitchFamily="34" charset="0"/>
              </a:rPr>
              <a:t>RSTC3 Meeting     </a:t>
            </a:r>
          </a:p>
          <a:p>
            <a:r>
              <a:rPr lang="de-DE" sz="1000" dirty="0">
                <a:solidFill>
                  <a:srgbClr val="495057"/>
                </a:solidFill>
                <a:latin typeface="Arial" panose="020B0604020202020204" pitchFamily="34" charset="0"/>
                <a:cs typeface="Arial" panose="020B0604020202020204" pitchFamily="34" charset="0"/>
              </a:rPr>
              <a:t>26-28 Jan 2026        </a:t>
            </a:r>
          </a:p>
          <a:p>
            <a:r>
              <a:rPr lang="de-DE" sz="1000" b="0" i="0" dirty="0">
                <a:solidFill>
                  <a:srgbClr val="495057"/>
                </a:solidFill>
                <a:effectLst/>
                <a:latin typeface="Arial" panose="020B0604020202020204" pitchFamily="34" charset="0"/>
                <a:cs typeface="Arial" panose="020B0604020202020204" pitchFamily="34" charset="0"/>
              </a:rPr>
              <a:t>Phú Quốc</a:t>
            </a:r>
            <a:endParaRPr lang="en-001"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375624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
  <TotalTime>929</TotalTime>
  <Words>1485</Words>
  <Application>Microsoft Macintosh PowerPoint</Application>
  <PresentationFormat>Widescreen</PresentationFormat>
  <Paragraphs>106</Paragraphs>
  <Slides>13</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13</vt:i4>
      </vt:variant>
    </vt:vector>
  </HeadingPairs>
  <TitlesOfParts>
    <vt:vector size="21" baseType="lpstr">
      <vt:lpstr>Acumin Pro Black</vt:lpstr>
      <vt:lpstr>Aptos</vt:lpstr>
      <vt:lpstr>Aptos Display</vt:lpstr>
      <vt:lpstr>Arial</vt:lpstr>
      <vt:lpstr>Calibri</vt:lpstr>
      <vt:lpstr>Lato Black</vt:lpstr>
      <vt:lpstr>Roboto Light</vt:lpstr>
      <vt:lpstr>Office Theme</vt:lpstr>
      <vt:lpstr>PowerPoint Presentation</vt:lpstr>
      <vt:lpstr>PowerPoint Presentation</vt:lpstr>
      <vt:lpstr>PowerPoint Presentation</vt:lpstr>
      <vt:lpstr>PowerPoint Presentation</vt:lpstr>
      <vt:lpstr>PowerPoint Presentation</vt:lpstr>
      <vt:lpstr>PowerPoint Presentation</vt:lpstr>
      <vt:lpstr>Major Governance Gaps</vt:lpstr>
      <vt:lpstr>Major Governance Gaps</vt:lpstr>
      <vt:lpstr>Major Governance Gaps</vt:lpstr>
      <vt:lpstr>Strategics to improve governance</vt:lpstr>
      <vt:lpstr>Strategics to improve governance</vt:lpstr>
      <vt:lpstr>Strategics to improve governance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Ade Putra</dc:creator>
  <cp:lastModifiedBy>Tran Thi Thu Ha</cp:lastModifiedBy>
  <cp:revision>782</cp:revision>
  <dcterms:created xsi:type="dcterms:W3CDTF">2017-04-05T12:34:05Z</dcterms:created>
  <dcterms:modified xsi:type="dcterms:W3CDTF">2026-01-26T04:29:17Z</dcterms:modified>
</cp:coreProperties>
</file>