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10"/>
  </p:notesMasterIdLst>
  <p:handoutMasterIdLst>
    <p:handoutMasterId r:id="rId11"/>
  </p:handoutMasterIdLst>
  <p:sldIdLst>
    <p:sldId id="259" r:id="rId2"/>
    <p:sldId id="305" r:id="rId3"/>
    <p:sldId id="303" r:id="rId4"/>
    <p:sldId id="304" r:id="rId5"/>
    <p:sldId id="307" r:id="rId6"/>
    <p:sldId id="308" r:id="rId7"/>
    <p:sldId id="306" r:id="rId8"/>
    <p:sldId id="301" r:id="rId9"/>
  </p:sldIdLst>
  <p:sldSz cx="12192000" cy="6858000"/>
  <p:notesSz cx="6858000" cy="9144000"/>
  <p:defaultText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EC2B"/>
    <a:srgbClr val="2B3C94"/>
    <a:srgbClr val="FFFFCC"/>
    <a:srgbClr val="4AA049"/>
    <a:srgbClr val="5B9BD5"/>
    <a:srgbClr val="F3C829"/>
    <a:srgbClr val="2068AB"/>
    <a:srgbClr val="2C3A93"/>
    <a:srgbClr val="2D3892"/>
    <a:srgbClr val="2D36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0" autoAdjust="0"/>
    <p:restoredTop sz="94660"/>
  </p:normalViewPr>
  <p:slideViewPr>
    <p:cSldViewPr snapToGrid="0">
      <p:cViewPr varScale="1">
        <p:scale>
          <a:sx n="97" d="100"/>
          <a:sy n="97" d="100"/>
        </p:scale>
        <p:origin x="108" y="306"/>
      </p:cViewPr>
      <p:guideLst>
        <p:guide orient="horz" pos="2160"/>
        <p:guide pos="3840"/>
      </p:guideLst>
    </p:cSldViewPr>
  </p:slideViewPr>
  <p:notesTextViewPr>
    <p:cViewPr>
      <p:scale>
        <a:sx n="3" d="2"/>
        <a:sy n="3" d="2"/>
      </p:scale>
      <p:origin x="0" y="0"/>
    </p:cViewPr>
  </p:notesTextViewPr>
  <p:sorterViewPr>
    <p:cViewPr>
      <p:scale>
        <a:sx n="50" d="100"/>
        <a:sy n="50" d="100"/>
      </p:scale>
      <p:origin x="0" y="0"/>
    </p:cViewPr>
  </p:sorterViewPr>
  <p:notesViewPr>
    <p:cSldViewPr snapToGrid="0">
      <p:cViewPr varScale="1">
        <p:scale>
          <a:sx n="55" d="100"/>
          <a:sy n="55" d="100"/>
        </p:scale>
        <p:origin x="28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46D25C2-E73E-445F-9AB7-1DB1C731FF64}" type="datetimeFigureOut">
              <a:rPr lang="en-US" smtClean="0"/>
              <a:t>12/22/2025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ECF442-DBE7-4BAC-ACF7-D75621452DF4}" type="slidenum">
              <a:rPr lang="en-US" smtClean="0"/>
              <a:t>‹#›</a:t>
            </a:fld>
            <a:endParaRPr lang="en-US" dirty="0"/>
          </a:p>
        </p:txBody>
      </p:sp>
    </p:spTree>
    <p:extLst>
      <p:ext uri="{BB962C8B-B14F-4D97-AF65-F5344CB8AC3E}">
        <p14:creationId xmlns:p14="http://schemas.microsoft.com/office/powerpoint/2010/main" val="89895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7F4D77-93D2-466B-AD15-6DB0706EB917}" type="datetimeFigureOut">
              <a:rPr lang="en-US" smtClean="0"/>
              <a:t>12/22/2025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FFE8BC-2593-4B05-A319-550D1207BBB5}" type="slidenum">
              <a:rPr lang="en-US" smtClean="0"/>
              <a:t>‹#›</a:t>
            </a:fld>
            <a:endParaRPr lang="en-US" dirty="0"/>
          </a:p>
        </p:txBody>
      </p:sp>
    </p:spTree>
    <p:extLst>
      <p:ext uri="{BB962C8B-B14F-4D97-AF65-F5344CB8AC3E}">
        <p14:creationId xmlns:p14="http://schemas.microsoft.com/office/powerpoint/2010/main" val="3601171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4948E-2FA0-83FF-387E-B303ABF839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001"/>
          </a:p>
        </p:txBody>
      </p:sp>
      <p:sp>
        <p:nvSpPr>
          <p:cNvPr id="3" name="Subtitle 2">
            <a:extLst>
              <a:ext uri="{FF2B5EF4-FFF2-40B4-BE49-F238E27FC236}">
                <a16:creationId xmlns:a16="http://schemas.microsoft.com/office/drawing/2014/main" id="{757BFF93-66B4-64CA-29E5-CF4DAEE588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001"/>
          </a:p>
        </p:txBody>
      </p:sp>
      <p:sp>
        <p:nvSpPr>
          <p:cNvPr id="4" name="Date Placeholder 3">
            <a:extLst>
              <a:ext uri="{FF2B5EF4-FFF2-40B4-BE49-F238E27FC236}">
                <a16:creationId xmlns:a16="http://schemas.microsoft.com/office/drawing/2014/main" id="{4EB5B6B3-D7C4-8AFA-7506-D48A3956FB18}"/>
              </a:ext>
            </a:extLst>
          </p:cNvPr>
          <p:cNvSpPr>
            <a:spLocks noGrp="1"/>
          </p:cNvSpPr>
          <p:nvPr>
            <p:ph type="dt" sz="half" idx="10"/>
          </p:nvPr>
        </p:nvSpPr>
        <p:spPr/>
        <p:txBody>
          <a:bodyPr/>
          <a:lstStyle/>
          <a:p>
            <a:fld id="{C4E9939F-90BB-479E-BA17-A2F114CD475E}" type="datetimeFigureOut">
              <a:rPr lang="en-US" smtClean="0"/>
              <a:t>12/22/2025</a:t>
            </a:fld>
            <a:endParaRPr lang="en-US" dirty="0"/>
          </a:p>
        </p:txBody>
      </p:sp>
      <p:sp>
        <p:nvSpPr>
          <p:cNvPr id="5" name="Footer Placeholder 4">
            <a:extLst>
              <a:ext uri="{FF2B5EF4-FFF2-40B4-BE49-F238E27FC236}">
                <a16:creationId xmlns:a16="http://schemas.microsoft.com/office/drawing/2014/main" id="{C846ECF6-068C-36E4-EF35-3064D094143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7A97CA1-6674-5B37-CAC9-CC518F6E88A8}"/>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183561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39596-626B-AEA0-C9D4-8C957D98932C}"/>
              </a:ext>
            </a:extLst>
          </p:cNvPr>
          <p:cNvSpPr>
            <a:spLocks noGrp="1"/>
          </p:cNvSpPr>
          <p:nvPr>
            <p:ph type="title"/>
          </p:nvPr>
        </p:nvSpPr>
        <p:spPr/>
        <p:txBody>
          <a:bodyPr/>
          <a:lstStyle/>
          <a:p>
            <a:r>
              <a:rPr lang="en-US"/>
              <a:t>Click to edit Master title style</a:t>
            </a:r>
            <a:endParaRPr lang="en-001"/>
          </a:p>
        </p:txBody>
      </p:sp>
      <p:sp>
        <p:nvSpPr>
          <p:cNvPr id="3" name="Vertical Text Placeholder 2">
            <a:extLst>
              <a:ext uri="{FF2B5EF4-FFF2-40B4-BE49-F238E27FC236}">
                <a16:creationId xmlns:a16="http://schemas.microsoft.com/office/drawing/2014/main" id="{40879C21-F0A5-F5DB-61B7-B61E1A3256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B17D4B2E-4A4C-F0BE-A59A-2F99E2DAE592}"/>
              </a:ext>
            </a:extLst>
          </p:cNvPr>
          <p:cNvSpPr>
            <a:spLocks noGrp="1"/>
          </p:cNvSpPr>
          <p:nvPr>
            <p:ph type="dt" sz="half" idx="10"/>
          </p:nvPr>
        </p:nvSpPr>
        <p:spPr/>
        <p:txBody>
          <a:bodyPr/>
          <a:lstStyle/>
          <a:p>
            <a:fld id="{C4E9939F-90BB-479E-BA17-A2F114CD475E}" type="datetimeFigureOut">
              <a:rPr lang="en-US" smtClean="0"/>
              <a:t>12/22/2025</a:t>
            </a:fld>
            <a:endParaRPr lang="en-US" dirty="0"/>
          </a:p>
        </p:txBody>
      </p:sp>
      <p:sp>
        <p:nvSpPr>
          <p:cNvPr id="5" name="Footer Placeholder 4">
            <a:extLst>
              <a:ext uri="{FF2B5EF4-FFF2-40B4-BE49-F238E27FC236}">
                <a16:creationId xmlns:a16="http://schemas.microsoft.com/office/drawing/2014/main" id="{769EF747-6525-5470-B373-BBED6BAD2DA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3FF8C02-71E5-4FF0-DE24-9260391E98E4}"/>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3802329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85D9B3-F939-724F-98E7-E255FF8D6A0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001"/>
          </a:p>
        </p:txBody>
      </p:sp>
      <p:sp>
        <p:nvSpPr>
          <p:cNvPr id="3" name="Vertical Text Placeholder 2">
            <a:extLst>
              <a:ext uri="{FF2B5EF4-FFF2-40B4-BE49-F238E27FC236}">
                <a16:creationId xmlns:a16="http://schemas.microsoft.com/office/drawing/2014/main" id="{686E7762-1765-E50C-5374-7EB03162AE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4BE67E8E-2B22-F3FC-6476-A401E07D4BED}"/>
              </a:ext>
            </a:extLst>
          </p:cNvPr>
          <p:cNvSpPr>
            <a:spLocks noGrp="1"/>
          </p:cNvSpPr>
          <p:nvPr>
            <p:ph type="dt" sz="half" idx="10"/>
          </p:nvPr>
        </p:nvSpPr>
        <p:spPr/>
        <p:txBody>
          <a:bodyPr/>
          <a:lstStyle/>
          <a:p>
            <a:fld id="{C4E9939F-90BB-479E-BA17-A2F114CD475E}" type="datetimeFigureOut">
              <a:rPr lang="en-US" smtClean="0"/>
              <a:t>12/22/2025</a:t>
            </a:fld>
            <a:endParaRPr lang="en-US" dirty="0"/>
          </a:p>
        </p:txBody>
      </p:sp>
      <p:sp>
        <p:nvSpPr>
          <p:cNvPr id="5" name="Footer Placeholder 4">
            <a:extLst>
              <a:ext uri="{FF2B5EF4-FFF2-40B4-BE49-F238E27FC236}">
                <a16:creationId xmlns:a16="http://schemas.microsoft.com/office/drawing/2014/main" id="{40F9ACE3-DD1F-CC79-B613-1567127A4D4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8A8E137-F897-9C7A-9C6E-0C4F1967A176}"/>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486540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6" name="Picture Placeholder 15">
            <a:extLst>
              <a:ext uri="{FF2B5EF4-FFF2-40B4-BE49-F238E27FC236}">
                <a16:creationId xmlns:a16="http://schemas.microsoft.com/office/drawing/2014/main" id="{2ED95223-0CB9-40C6-9997-82ECE801BAFA}"/>
              </a:ext>
            </a:extLst>
          </p:cNvPr>
          <p:cNvSpPr>
            <a:spLocks noGrp="1"/>
          </p:cNvSpPr>
          <p:nvPr>
            <p:ph type="pic" sz="quarter" idx="11"/>
          </p:nvPr>
        </p:nvSpPr>
        <p:spPr>
          <a:xfrm>
            <a:off x="1085850" y="698530"/>
            <a:ext cx="3817465" cy="4330669"/>
          </a:xfrm>
          <a:prstGeom prst="rect">
            <a:avLst/>
          </a:prstGeom>
          <a:solidFill>
            <a:schemeClr val="bg1"/>
          </a:solidFill>
          <a:ln w="76200">
            <a:solidFill>
              <a:srgbClr val="FFFFFF"/>
            </a:solidFill>
          </a:ln>
        </p:spPr>
        <p:txBody>
          <a:bodyPr/>
          <a:lstStyle>
            <a:lvl1pPr marL="0" indent="0">
              <a:buFontTx/>
              <a:buNone/>
              <a:defRPr sz="1400"/>
            </a:lvl1pPr>
          </a:lstStyle>
          <a:p>
            <a:endParaRPr lang="en-GB"/>
          </a:p>
        </p:txBody>
      </p:sp>
      <p:sp>
        <p:nvSpPr>
          <p:cNvPr id="7" name="Picture Placeholder 15">
            <a:extLst>
              <a:ext uri="{FF2B5EF4-FFF2-40B4-BE49-F238E27FC236}">
                <a16:creationId xmlns:a16="http://schemas.microsoft.com/office/drawing/2014/main" id="{89978932-7616-4188-9245-AE43D31EF98E}"/>
              </a:ext>
            </a:extLst>
          </p:cNvPr>
          <p:cNvSpPr>
            <a:spLocks noGrp="1"/>
          </p:cNvSpPr>
          <p:nvPr>
            <p:ph type="pic" sz="quarter" idx="14"/>
          </p:nvPr>
        </p:nvSpPr>
        <p:spPr>
          <a:xfrm>
            <a:off x="5364480" y="1855466"/>
            <a:ext cx="1331184" cy="1142999"/>
          </a:xfrm>
          <a:prstGeom prst="rect">
            <a:avLst/>
          </a:prstGeom>
          <a:solidFill>
            <a:schemeClr val="bg1"/>
          </a:solidFill>
          <a:ln w="38100">
            <a:noFill/>
          </a:ln>
        </p:spPr>
        <p:txBody>
          <a:bodyPr/>
          <a:lstStyle>
            <a:lvl1pPr marL="0" indent="0">
              <a:buFontTx/>
              <a:buNone/>
              <a:defRPr sz="1400"/>
            </a:lvl1pPr>
          </a:lstStyle>
          <a:p>
            <a:endParaRPr lang="en-GB"/>
          </a:p>
        </p:txBody>
      </p:sp>
      <p:sp>
        <p:nvSpPr>
          <p:cNvPr id="8" name="Picture Placeholder 15">
            <a:extLst>
              <a:ext uri="{FF2B5EF4-FFF2-40B4-BE49-F238E27FC236}">
                <a16:creationId xmlns:a16="http://schemas.microsoft.com/office/drawing/2014/main" id="{14561F8B-2A79-4C2D-93BB-2FBF59014035}"/>
              </a:ext>
            </a:extLst>
          </p:cNvPr>
          <p:cNvSpPr>
            <a:spLocks noGrp="1"/>
          </p:cNvSpPr>
          <p:nvPr>
            <p:ph type="pic" sz="quarter" idx="15"/>
          </p:nvPr>
        </p:nvSpPr>
        <p:spPr>
          <a:xfrm>
            <a:off x="7277943" y="1855465"/>
            <a:ext cx="1331184" cy="1142999"/>
          </a:xfrm>
          <a:prstGeom prst="rect">
            <a:avLst/>
          </a:prstGeom>
          <a:solidFill>
            <a:schemeClr val="bg1"/>
          </a:solidFill>
          <a:ln w="38100">
            <a:noFill/>
          </a:ln>
        </p:spPr>
        <p:txBody>
          <a:bodyPr/>
          <a:lstStyle>
            <a:lvl1pPr marL="0" indent="0">
              <a:buFontTx/>
              <a:buNone/>
              <a:defRPr sz="1400"/>
            </a:lvl1pPr>
          </a:lstStyle>
          <a:p>
            <a:endParaRPr lang="en-GB"/>
          </a:p>
        </p:txBody>
      </p:sp>
      <p:sp>
        <p:nvSpPr>
          <p:cNvPr id="9" name="Picture Placeholder 15">
            <a:extLst>
              <a:ext uri="{FF2B5EF4-FFF2-40B4-BE49-F238E27FC236}">
                <a16:creationId xmlns:a16="http://schemas.microsoft.com/office/drawing/2014/main" id="{A41DA7E2-A07C-484A-B81A-CBB0A1DA1997}"/>
              </a:ext>
            </a:extLst>
          </p:cNvPr>
          <p:cNvSpPr>
            <a:spLocks noGrp="1"/>
          </p:cNvSpPr>
          <p:nvPr>
            <p:ph type="pic" sz="quarter" idx="16"/>
          </p:nvPr>
        </p:nvSpPr>
        <p:spPr>
          <a:xfrm>
            <a:off x="9160450" y="1855465"/>
            <a:ext cx="1331184" cy="1142999"/>
          </a:xfrm>
          <a:prstGeom prst="rect">
            <a:avLst/>
          </a:prstGeom>
          <a:solidFill>
            <a:schemeClr val="bg1"/>
          </a:solidFill>
          <a:ln w="38100">
            <a:noFill/>
          </a:ln>
        </p:spPr>
        <p:txBody>
          <a:bodyPr/>
          <a:lstStyle>
            <a:lvl1pPr marL="0" indent="0">
              <a:buFontTx/>
              <a:buNone/>
              <a:defRPr sz="1400"/>
            </a:lvl1pPr>
          </a:lstStyle>
          <a:p>
            <a:endParaRPr lang="en-GB"/>
          </a:p>
        </p:txBody>
      </p:sp>
    </p:spTree>
    <p:extLst>
      <p:ext uri="{BB962C8B-B14F-4D97-AF65-F5344CB8AC3E}">
        <p14:creationId xmlns:p14="http://schemas.microsoft.com/office/powerpoint/2010/main" val="1644793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6" name="Picture Placeholder 15">
            <a:extLst>
              <a:ext uri="{FF2B5EF4-FFF2-40B4-BE49-F238E27FC236}">
                <a16:creationId xmlns:a16="http://schemas.microsoft.com/office/drawing/2014/main" id="{80ED9AD9-1D28-4D23-8B73-6571448BDBED}"/>
              </a:ext>
            </a:extLst>
          </p:cNvPr>
          <p:cNvSpPr>
            <a:spLocks noGrp="1"/>
          </p:cNvSpPr>
          <p:nvPr>
            <p:ph type="pic" sz="quarter" idx="11"/>
          </p:nvPr>
        </p:nvSpPr>
        <p:spPr>
          <a:xfrm>
            <a:off x="7165947" y="1387956"/>
            <a:ext cx="4429912" cy="4635431"/>
          </a:xfrm>
          <a:prstGeom prst="rect">
            <a:avLst/>
          </a:prstGeom>
          <a:solidFill>
            <a:schemeClr val="bg1"/>
          </a:solidFill>
        </p:spPr>
        <p:txBody>
          <a:bodyPr/>
          <a:lstStyle>
            <a:lvl1pPr marL="0" indent="0">
              <a:buFontTx/>
              <a:buNone/>
              <a:defRPr sz="1400"/>
            </a:lvl1pPr>
          </a:lstStyle>
          <a:p>
            <a:endParaRPr lang="en-GB"/>
          </a:p>
        </p:txBody>
      </p:sp>
    </p:spTree>
    <p:extLst>
      <p:ext uri="{BB962C8B-B14F-4D97-AF65-F5344CB8AC3E}">
        <p14:creationId xmlns:p14="http://schemas.microsoft.com/office/powerpoint/2010/main" val="3375209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en-US" dirty="0"/>
          </a:p>
        </p:txBody>
      </p:sp>
    </p:spTree>
    <p:extLst>
      <p:ext uri="{BB962C8B-B14F-4D97-AF65-F5344CB8AC3E}">
        <p14:creationId xmlns:p14="http://schemas.microsoft.com/office/powerpoint/2010/main" val="11156944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0135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D4EDC71D-5493-4A83-845C-A3D0C8167D25}"/>
              </a:ext>
            </a:extLst>
          </p:cNvPr>
          <p:cNvSpPr>
            <a:spLocks noGrp="1"/>
          </p:cNvSpPr>
          <p:nvPr>
            <p:ph type="pic" sz="quarter" idx="10"/>
          </p:nvPr>
        </p:nvSpPr>
        <p:spPr>
          <a:xfrm>
            <a:off x="5907314" y="0"/>
            <a:ext cx="6284686" cy="6858000"/>
          </a:xfrm>
        </p:spPr>
        <p:txBody>
          <a:bodyPr/>
          <a:lstStyle/>
          <a:p>
            <a:endParaRPr lang="id-ID"/>
          </a:p>
        </p:txBody>
      </p:sp>
    </p:spTree>
    <p:extLst>
      <p:ext uri="{BB962C8B-B14F-4D97-AF65-F5344CB8AC3E}">
        <p14:creationId xmlns:p14="http://schemas.microsoft.com/office/powerpoint/2010/main" val="41568890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41FEBD23-6A1D-48EC-9BC9-97259AA8E530}"/>
              </a:ext>
            </a:extLst>
          </p:cNvPr>
          <p:cNvSpPr>
            <a:spLocks noGrp="1"/>
          </p:cNvSpPr>
          <p:nvPr>
            <p:ph type="pic" sz="quarter" idx="10"/>
          </p:nvPr>
        </p:nvSpPr>
        <p:spPr>
          <a:xfrm>
            <a:off x="5155096" y="0"/>
            <a:ext cx="7036904" cy="6858000"/>
          </a:xfrm>
        </p:spPr>
        <p:txBody>
          <a:bodyPr/>
          <a:lstStyle/>
          <a:p>
            <a:endParaRPr lang="id-ID"/>
          </a:p>
        </p:txBody>
      </p:sp>
    </p:spTree>
    <p:extLst>
      <p:ext uri="{BB962C8B-B14F-4D97-AF65-F5344CB8AC3E}">
        <p14:creationId xmlns:p14="http://schemas.microsoft.com/office/powerpoint/2010/main" val="40284989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1CFB7958-7F8B-431A-BB8C-AA5AAC7357FE}"/>
              </a:ext>
            </a:extLst>
          </p:cNvPr>
          <p:cNvSpPr>
            <a:spLocks noGrp="1"/>
          </p:cNvSpPr>
          <p:nvPr>
            <p:ph type="pic" sz="quarter" idx="10"/>
          </p:nvPr>
        </p:nvSpPr>
        <p:spPr>
          <a:xfrm>
            <a:off x="987425" y="768578"/>
            <a:ext cx="4092575" cy="5327650"/>
          </a:xfrm>
        </p:spPr>
        <p:txBody>
          <a:bodyPr/>
          <a:lstStyle/>
          <a:p>
            <a:endParaRPr lang="id-ID"/>
          </a:p>
        </p:txBody>
      </p:sp>
    </p:spTree>
    <p:extLst>
      <p:ext uri="{BB962C8B-B14F-4D97-AF65-F5344CB8AC3E}">
        <p14:creationId xmlns:p14="http://schemas.microsoft.com/office/powerpoint/2010/main" val="40056726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95EB4D86-E7F3-44A8-BBB4-8BDC8A8A3582}"/>
              </a:ext>
            </a:extLst>
          </p:cNvPr>
          <p:cNvSpPr>
            <a:spLocks noGrp="1"/>
          </p:cNvSpPr>
          <p:nvPr>
            <p:ph type="pic" sz="quarter" idx="10"/>
          </p:nvPr>
        </p:nvSpPr>
        <p:spPr>
          <a:xfrm>
            <a:off x="7248525" y="768578"/>
            <a:ext cx="4092575" cy="5327650"/>
          </a:xfrm>
        </p:spPr>
        <p:txBody>
          <a:bodyPr/>
          <a:lstStyle/>
          <a:p>
            <a:endParaRPr lang="id-ID"/>
          </a:p>
        </p:txBody>
      </p:sp>
    </p:spTree>
    <p:extLst>
      <p:ext uri="{BB962C8B-B14F-4D97-AF65-F5344CB8AC3E}">
        <p14:creationId xmlns:p14="http://schemas.microsoft.com/office/powerpoint/2010/main" val="1223628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8AC16-3C5F-821B-056D-FA22E8E760BF}"/>
              </a:ext>
            </a:extLst>
          </p:cNvPr>
          <p:cNvSpPr>
            <a:spLocks noGrp="1"/>
          </p:cNvSpPr>
          <p:nvPr>
            <p:ph type="title"/>
          </p:nvPr>
        </p:nvSpPr>
        <p:spPr/>
        <p:txBody>
          <a:bodyPr/>
          <a:lstStyle/>
          <a:p>
            <a:r>
              <a:rPr lang="en-US"/>
              <a:t>Click to edit Master title style</a:t>
            </a:r>
            <a:endParaRPr lang="en-001"/>
          </a:p>
        </p:txBody>
      </p:sp>
      <p:sp>
        <p:nvSpPr>
          <p:cNvPr id="3" name="Content Placeholder 2">
            <a:extLst>
              <a:ext uri="{FF2B5EF4-FFF2-40B4-BE49-F238E27FC236}">
                <a16:creationId xmlns:a16="http://schemas.microsoft.com/office/drawing/2014/main" id="{E54A2B74-5DC0-7E8F-365C-BEF7085A16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6B77D2F5-FD9D-F7A9-0D1C-7E7ADCABF2CB}"/>
              </a:ext>
            </a:extLst>
          </p:cNvPr>
          <p:cNvSpPr>
            <a:spLocks noGrp="1"/>
          </p:cNvSpPr>
          <p:nvPr>
            <p:ph type="dt" sz="half" idx="10"/>
          </p:nvPr>
        </p:nvSpPr>
        <p:spPr/>
        <p:txBody>
          <a:bodyPr/>
          <a:lstStyle/>
          <a:p>
            <a:fld id="{C4E9939F-90BB-479E-BA17-A2F114CD475E}" type="datetimeFigureOut">
              <a:rPr lang="en-US" smtClean="0"/>
              <a:t>12/22/2025</a:t>
            </a:fld>
            <a:endParaRPr lang="en-US" dirty="0"/>
          </a:p>
        </p:txBody>
      </p:sp>
      <p:sp>
        <p:nvSpPr>
          <p:cNvPr id="5" name="Footer Placeholder 4">
            <a:extLst>
              <a:ext uri="{FF2B5EF4-FFF2-40B4-BE49-F238E27FC236}">
                <a16:creationId xmlns:a16="http://schemas.microsoft.com/office/drawing/2014/main" id="{56944402-DD23-FCED-8B16-E373D1FC8C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CB3C35-EF59-1AB7-675D-98B9AFCAF71A}"/>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155397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FF7F2556-F192-443E-84E9-55A62C844A6C}"/>
              </a:ext>
            </a:extLst>
          </p:cNvPr>
          <p:cNvSpPr>
            <a:spLocks noGrp="1" noChangeAspect="1"/>
          </p:cNvSpPr>
          <p:nvPr>
            <p:ph type="pic" sz="quarter" idx="23"/>
          </p:nvPr>
        </p:nvSpPr>
        <p:spPr>
          <a:xfrm>
            <a:off x="479155" y="1978874"/>
            <a:ext cx="4557549" cy="4155281"/>
          </a:xfrm>
          <a:prstGeom prst="rect">
            <a:avLst/>
          </a:prstGeom>
        </p:spPr>
        <p:txBody>
          <a:bodyPr anchor="t"/>
          <a:lstStyle>
            <a:lvl1pPr marL="0" indent="0" algn="ctr">
              <a:buNone/>
              <a:defRPr/>
            </a:lvl1pPr>
          </a:lstStyle>
          <a:p>
            <a:r>
              <a:rPr lang="en-US" dirty="0"/>
              <a:t>Drag picture to placeholder or click icon to add</a:t>
            </a:r>
            <a:endParaRPr lang="id-ID"/>
          </a:p>
        </p:txBody>
      </p:sp>
    </p:spTree>
    <p:extLst>
      <p:ext uri="{BB962C8B-B14F-4D97-AF65-F5344CB8AC3E}">
        <p14:creationId xmlns:p14="http://schemas.microsoft.com/office/powerpoint/2010/main" val="14770307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4B0E5B60-B43F-4D99-BE52-40D9F8C0FDFE}"/>
              </a:ext>
            </a:extLst>
          </p:cNvPr>
          <p:cNvSpPr>
            <a:spLocks noGrp="1"/>
          </p:cNvSpPr>
          <p:nvPr>
            <p:ph type="pic" sz="quarter" idx="10"/>
          </p:nvPr>
        </p:nvSpPr>
        <p:spPr>
          <a:xfrm>
            <a:off x="1307931" y="927100"/>
            <a:ext cx="5118270" cy="4976876"/>
          </a:xfrm>
          <a:prstGeom prst="rect">
            <a:avLst/>
          </a:prstGeom>
          <a:solidFill>
            <a:schemeClr val="bg1"/>
          </a:solidFill>
        </p:spPr>
        <p:txBody>
          <a:bodyPr wrap="square">
            <a:noAutofit/>
          </a:bodyPr>
          <a:lstStyle>
            <a:lvl1pPr>
              <a:defRPr sz="1500">
                <a:solidFill>
                  <a:sysClr val="windowText" lastClr="000000"/>
                </a:solidFill>
              </a:defRPr>
            </a:lvl1pPr>
          </a:lstStyle>
          <a:p>
            <a:r>
              <a:rPr lang="en-US"/>
              <a:t>Click icon to add picture</a:t>
            </a:r>
            <a:endParaRPr lang="id-ID"/>
          </a:p>
        </p:txBody>
      </p:sp>
    </p:spTree>
    <p:extLst>
      <p:ext uri="{BB962C8B-B14F-4D97-AF65-F5344CB8AC3E}">
        <p14:creationId xmlns:p14="http://schemas.microsoft.com/office/powerpoint/2010/main" val="40679280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29">
            <a:extLst>
              <a:ext uri="{FF2B5EF4-FFF2-40B4-BE49-F238E27FC236}">
                <a16:creationId xmlns:a16="http://schemas.microsoft.com/office/drawing/2014/main" id="{DEC40B38-BD30-4CF5-884B-18A563DD265A}"/>
              </a:ext>
            </a:extLst>
          </p:cNvPr>
          <p:cNvSpPr>
            <a:spLocks noGrp="1"/>
          </p:cNvSpPr>
          <p:nvPr>
            <p:ph type="pic" sz="quarter" idx="27"/>
          </p:nvPr>
        </p:nvSpPr>
        <p:spPr>
          <a:xfrm>
            <a:off x="1679530" y="808082"/>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7" name="Picture Placeholder 30">
            <a:extLst>
              <a:ext uri="{FF2B5EF4-FFF2-40B4-BE49-F238E27FC236}">
                <a16:creationId xmlns:a16="http://schemas.microsoft.com/office/drawing/2014/main" id="{4D7DF069-7B06-46EC-9E1B-D6A13CCDB484}"/>
              </a:ext>
            </a:extLst>
          </p:cNvPr>
          <p:cNvSpPr>
            <a:spLocks noGrp="1"/>
          </p:cNvSpPr>
          <p:nvPr>
            <p:ph type="pic" sz="quarter" idx="28"/>
          </p:nvPr>
        </p:nvSpPr>
        <p:spPr>
          <a:xfrm>
            <a:off x="3442796" y="808081"/>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8" name="Picture Placeholder 31">
            <a:extLst>
              <a:ext uri="{FF2B5EF4-FFF2-40B4-BE49-F238E27FC236}">
                <a16:creationId xmlns:a16="http://schemas.microsoft.com/office/drawing/2014/main" id="{80489E5A-26F2-4ED0-94B5-F15CEE08B8B6}"/>
              </a:ext>
            </a:extLst>
          </p:cNvPr>
          <p:cNvSpPr>
            <a:spLocks noGrp="1"/>
          </p:cNvSpPr>
          <p:nvPr>
            <p:ph type="pic" sz="quarter" idx="29"/>
          </p:nvPr>
        </p:nvSpPr>
        <p:spPr>
          <a:xfrm>
            <a:off x="4330606" y="2420638"/>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9" name="Picture Placeholder 33">
            <a:extLst>
              <a:ext uri="{FF2B5EF4-FFF2-40B4-BE49-F238E27FC236}">
                <a16:creationId xmlns:a16="http://schemas.microsoft.com/office/drawing/2014/main" id="{A4448AEF-A9B9-4765-8EF5-57C580F3322A}"/>
              </a:ext>
            </a:extLst>
          </p:cNvPr>
          <p:cNvSpPr>
            <a:spLocks noGrp="1"/>
          </p:cNvSpPr>
          <p:nvPr>
            <p:ph type="pic" sz="quarter" idx="30"/>
          </p:nvPr>
        </p:nvSpPr>
        <p:spPr>
          <a:xfrm>
            <a:off x="2554985" y="2420638"/>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10" name="Picture Placeholder 28">
            <a:extLst>
              <a:ext uri="{FF2B5EF4-FFF2-40B4-BE49-F238E27FC236}">
                <a16:creationId xmlns:a16="http://schemas.microsoft.com/office/drawing/2014/main" id="{251AE00C-9B40-4DE4-AF9A-C86E0F6E6D54}"/>
              </a:ext>
            </a:extLst>
          </p:cNvPr>
          <p:cNvSpPr>
            <a:spLocks noGrp="1"/>
          </p:cNvSpPr>
          <p:nvPr>
            <p:ph type="pic" sz="quarter" idx="31"/>
          </p:nvPr>
        </p:nvSpPr>
        <p:spPr>
          <a:xfrm>
            <a:off x="785061" y="2420638"/>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11" name="Picture Placeholder 32">
            <a:extLst>
              <a:ext uri="{FF2B5EF4-FFF2-40B4-BE49-F238E27FC236}">
                <a16:creationId xmlns:a16="http://schemas.microsoft.com/office/drawing/2014/main" id="{B20E1522-4B0B-4347-A931-FAA94C24F819}"/>
              </a:ext>
            </a:extLst>
          </p:cNvPr>
          <p:cNvSpPr>
            <a:spLocks noGrp="1"/>
          </p:cNvSpPr>
          <p:nvPr>
            <p:ph type="pic" sz="quarter" idx="32"/>
          </p:nvPr>
        </p:nvSpPr>
        <p:spPr>
          <a:xfrm>
            <a:off x="3442796" y="4033194"/>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
        <p:nvSpPr>
          <p:cNvPr id="12" name="Picture Placeholder 27">
            <a:extLst>
              <a:ext uri="{FF2B5EF4-FFF2-40B4-BE49-F238E27FC236}">
                <a16:creationId xmlns:a16="http://schemas.microsoft.com/office/drawing/2014/main" id="{AB3EECDE-3BC6-4637-A5FC-74FAD8B13E78}"/>
              </a:ext>
            </a:extLst>
          </p:cNvPr>
          <p:cNvSpPr>
            <a:spLocks noGrp="1"/>
          </p:cNvSpPr>
          <p:nvPr>
            <p:ph type="pic" sz="quarter" idx="33"/>
          </p:nvPr>
        </p:nvSpPr>
        <p:spPr>
          <a:xfrm>
            <a:off x="1679530" y="4033195"/>
            <a:ext cx="1738555" cy="2016725"/>
          </a:xfrm>
          <a:custGeom>
            <a:avLst/>
            <a:gdLst>
              <a:gd name="connsiteX0" fmla="*/ 869278 w 1738555"/>
              <a:gd name="connsiteY0" fmla="*/ 0 h 2016725"/>
              <a:gd name="connsiteX1" fmla="*/ 1738555 w 1738555"/>
              <a:gd name="connsiteY1" fmla="*/ 434639 h 2016725"/>
              <a:gd name="connsiteX2" fmla="*/ 1738555 w 1738555"/>
              <a:gd name="connsiteY2" fmla="*/ 1582086 h 2016725"/>
              <a:gd name="connsiteX3" fmla="*/ 869278 w 1738555"/>
              <a:gd name="connsiteY3" fmla="*/ 2016725 h 2016725"/>
              <a:gd name="connsiteX4" fmla="*/ 0 w 1738555"/>
              <a:gd name="connsiteY4" fmla="*/ 1582086 h 2016725"/>
              <a:gd name="connsiteX5" fmla="*/ 0 w 1738555"/>
              <a:gd name="connsiteY5" fmla="*/ 434639 h 201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555" h="2016725">
                <a:moveTo>
                  <a:pt x="869278" y="0"/>
                </a:moveTo>
                <a:lnTo>
                  <a:pt x="1738555" y="434639"/>
                </a:lnTo>
                <a:lnTo>
                  <a:pt x="1738555" y="1582086"/>
                </a:lnTo>
                <a:lnTo>
                  <a:pt x="869278" y="2016725"/>
                </a:lnTo>
                <a:lnTo>
                  <a:pt x="0" y="1582086"/>
                </a:lnTo>
                <a:lnTo>
                  <a:pt x="0" y="434639"/>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dirty="0"/>
              <a:t>Click icon to add picture</a:t>
            </a:r>
            <a:endParaRPr lang="id-ID" dirty="0"/>
          </a:p>
        </p:txBody>
      </p:sp>
    </p:spTree>
    <p:extLst>
      <p:ext uri="{BB962C8B-B14F-4D97-AF65-F5344CB8AC3E}">
        <p14:creationId xmlns:p14="http://schemas.microsoft.com/office/powerpoint/2010/main" val="22123362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78CEFA09-E401-4171-BA6B-496D5B984505}"/>
              </a:ext>
            </a:extLst>
          </p:cNvPr>
          <p:cNvSpPr>
            <a:spLocks noGrp="1"/>
          </p:cNvSpPr>
          <p:nvPr>
            <p:ph type="pic" sz="quarter" idx="10"/>
          </p:nvPr>
        </p:nvSpPr>
        <p:spPr>
          <a:xfrm>
            <a:off x="3640657" y="-1"/>
            <a:ext cx="4910684" cy="6858001"/>
          </a:xfrm>
          <a:custGeom>
            <a:avLst/>
            <a:gdLst>
              <a:gd name="connsiteX0" fmla="*/ 2508779 w 4910684"/>
              <a:gd name="connsiteY0" fmla="*/ 4165601 h 6858001"/>
              <a:gd name="connsiteX1" fmla="*/ 4910684 w 4910684"/>
              <a:gd name="connsiteY1" fmla="*/ 4165601 h 6858001"/>
              <a:gd name="connsiteX2" fmla="*/ 4910684 w 4910684"/>
              <a:gd name="connsiteY2" fmla="*/ 6858001 h 6858001"/>
              <a:gd name="connsiteX3" fmla="*/ 2508779 w 4910684"/>
              <a:gd name="connsiteY3" fmla="*/ 6858001 h 6858001"/>
              <a:gd name="connsiteX4" fmla="*/ 0 w 4910684"/>
              <a:gd name="connsiteY4" fmla="*/ 2311401 h 6858001"/>
              <a:gd name="connsiteX5" fmla="*/ 2401905 w 4910684"/>
              <a:gd name="connsiteY5" fmla="*/ 2311401 h 6858001"/>
              <a:gd name="connsiteX6" fmla="*/ 2401905 w 4910684"/>
              <a:gd name="connsiteY6" fmla="*/ 6858001 h 6858001"/>
              <a:gd name="connsiteX7" fmla="*/ 0 w 4910684"/>
              <a:gd name="connsiteY7" fmla="*/ 6858001 h 6858001"/>
              <a:gd name="connsiteX8" fmla="*/ 0 w 4910684"/>
              <a:gd name="connsiteY8" fmla="*/ 2 h 6858001"/>
              <a:gd name="connsiteX9" fmla="*/ 2401905 w 4910684"/>
              <a:gd name="connsiteY9" fmla="*/ 2 h 6858001"/>
              <a:gd name="connsiteX10" fmla="*/ 2401905 w 4910684"/>
              <a:gd name="connsiteY10" fmla="*/ 2208813 h 6858001"/>
              <a:gd name="connsiteX11" fmla="*/ 0 w 4910684"/>
              <a:gd name="connsiteY11" fmla="*/ 2208813 h 6858001"/>
              <a:gd name="connsiteX12" fmla="*/ 2508779 w 4910684"/>
              <a:gd name="connsiteY12" fmla="*/ 0 h 6858001"/>
              <a:gd name="connsiteX13" fmla="*/ 4910684 w 4910684"/>
              <a:gd name="connsiteY13" fmla="*/ 0 h 6858001"/>
              <a:gd name="connsiteX14" fmla="*/ 4910684 w 4910684"/>
              <a:gd name="connsiteY14" fmla="*/ 4073237 h 6858001"/>
              <a:gd name="connsiteX15" fmla="*/ 2508779 w 4910684"/>
              <a:gd name="connsiteY15" fmla="*/ 407323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10684" h="6858001">
                <a:moveTo>
                  <a:pt x="2508779" y="4165601"/>
                </a:moveTo>
                <a:lnTo>
                  <a:pt x="4910684" y="4165601"/>
                </a:lnTo>
                <a:lnTo>
                  <a:pt x="4910684" y="6858001"/>
                </a:lnTo>
                <a:lnTo>
                  <a:pt x="2508779" y="6858001"/>
                </a:lnTo>
                <a:close/>
                <a:moveTo>
                  <a:pt x="0" y="2311401"/>
                </a:moveTo>
                <a:lnTo>
                  <a:pt x="2401905" y="2311401"/>
                </a:lnTo>
                <a:lnTo>
                  <a:pt x="2401905" y="6858001"/>
                </a:lnTo>
                <a:lnTo>
                  <a:pt x="0" y="6858001"/>
                </a:lnTo>
                <a:close/>
                <a:moveTo>
                  <a:pt x="0" y="2"/>
                </a:moveTo>
                <a:lnTo>
                  <a:pt x="2401905" y="2"/>
                </a:lnTo>
                <a:lnTo>
                  <a:pt x="2401905" y="2208813"/>
                </a:lnTo>
                <a:lnTo>
                  <a:pt x="0" y="2208813"/>
                </a:lnTo>
                <a:close/>
                <a:moveTo>
                  <a:pt x="2508779" y="0"/>
                </a:moveTo>
                <a:lnTo>
                  <a:pt x="4910684" y="0"/>
                </a:lnTo>
                <a:lnTo>
                  <a:pt x="4910684" y="4073237"/>
                </a:lnTo>
                <a:lnTo>
                  <a:pt x="2508779" y="4073237"/>
                </a:lnTo>
                <a:close/>
              </a:path>
            </a:pathLst>
          </a:custGeom>
          <a:solidFill>
            <a:schemeClr val="bg1"/>
          </a:solidFill>
          <a:ln>
            <a:noFill/>
          </a:ln>
        </p:spPr>
        <p:txBody>
          <a:bodyPr wrap="square">
            <a:noAutofit/>
          </a:bodyPr>
          <a:lstStyle>
            <a:lvl1pPr>
              <a:defRPr sz="1500">
                <a:solidFill>
                  <a:sysClr val="windowText" lastClr="000000"/>
                </a:solidFill>
              </a:defRPr>
            </a:lvl1pPr>
          </a:lstStyle>
          <a:p>
            <a:r>
              <a:rPr lang="en-US"/>
              <a:t>Click icon to add picture</a:t>
            </a:r>
            <a:endParaRPr lang="id-ID"/>
          </a:p>
        </p:txBody>
      </p:sp>
    </p:spTree>
    <p:extLst>
      <p:ext uri="{BB962C8B-B14F-4D97-AF65-F5344CB8AC3E}">
        <p14:creationId xmlns:p14="http://schemas.microsoft.com/office/powerpoint/2010/main" val="20712934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525A3ED3-3EF7-4B9A-B5F9-AC9A99C57F89}"/>
              </a:ext>
            </a:extLst>
          </p:cNvPr>
          <p:cNvSpPr>
            <a:spLocks noGrp="1"/>
          </p:cNvSpPr>
          <p:nvPr>
            <p:ph type="pic" sz="quarter" idx="21"/>
          </p:nvPr>
        </p:nvSpPr>
        <p:spPr>
          <a:xfrm>
            <a:off x="5344383" y="475135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a:t>Click icon to add picture</a:t>
            </a:r>
            <a:endParaRPr lang="id-ID"/>
          </a:p>
        </p:txBody>
      </p:sp>
      <p:sp>
        <p:nvSpPr>
          <p:cNvPr id="7" name="Picture Placeholder 2">
            <a:extLst>
              <a:ext uri="{FF2B5EF4-FFF2-40B4-BE49-F238E27FC236}">
                <a16:creationId xmlns:a16="http://schemas.microsoft.com/office/drawing/2014/main" id="{8BBEF72B-2A67-4654-81F6-56316424922A}"/>
              </a:ext>
            </a:extLst>
          </p:cNvPr>
          <p:cNvSpPr>
            <a:spLocks noGrp="1"/>
          </p:cNvSpPr>
          <p:nvPr>
            <p:ph type="pic" sz="quarter" idx="24"/>
          </p:nvPr>
        </p:nvSpPr>
        <p:spPr>
          <a:xfrm>
            <a:off x="7727114" y="2371560"/>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dirty="0"/>
              <a:t>Click icon to add picture</a:t>
            </a:r>
            <a:endParaRPr lang="id-ID" dirty="0"/>
          </a:p>
        </p:txBody>
      </p:sp>
      <p:sp>
        <p:nvSpPr>
          <p:cNvPr id="8" name="Picture Placeholder 2">
            <a:extLst>
              <a:ext uri="{FF2B5EF4-FFF2-40B4-BE49-F238E27FC236}">
                <a16:creationId xmlns:a16="http://schemas.microsoft.com/office/drawing/2014/main" id="{E8CB8D9A-6720-4E1B-AADB-D6222A1F8165}"/>
              </a:ext>
            </a:extLst>
          </p:cNvPr>
          <p:cNvSpPr>
            <a:spLocks noGrp="1"/>
          </p:cNvSpPr>
          <p:nvPr>
            <p:ph type="pic" sz="quarter" idx="25"/>
          </p:nvPr>
        </p:nvSpPr>
        <p:spPr>
          <a:xfrm>
            <a:off x="7727114" y="475135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a:t>Click icon to add picture</a:t>
            </a:r>
            <a:endParaRPr lang="id-ID"/>
          </a:p>
        </p:txBody>
      </p:sp>
      <p:sp>
        <p:nvSpPr>
          <p:cNvPr id="9" name="Picture Placeholder 2">
            <a:extLst>
              <a:ext uri="{FF2B5EF4-FFF2-40B4-BE49-F238E27FC236}">
                <a16:creationId xmlns:a16="http://schemas.microsoft.com/office/drawing/2014/main" id="{6BF4602E-AA15-4365-9509-BBE372C60A52}"/>
              </a:ext>
            </a:extLst>
          </p:cNvPr>
          <p:cNvSpPr>
            <a:spLocks noGrp="1"/>
          </p:cNvSpPr>
          <p:nvPr>
            <p:ph type="pic" sz="quarter" idx="27"/>
          </p:nvPr>
        </p:nvSpPr>
        <p:spPr>
          <a:xfrm>
            <a:off x="10085357" y="790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dirty="0"/>
              <a:t>Click icon to add picture</a:t>
            </a:r>
            <a:endParaRPr lang="id-ID" dirty="0"/>
          </a:p>
        </p:txBody>
      </p:sp>
      <p:sp>
        <p:nvSpPr>
          <p:cNvPr id="10" name="Picture Placeholder 2">
            <a:extLst>
              <a:ext uri="{FF2B5EF4-FFF2-40B4-BE49-F238E27FC236}">
                <a16:creationId xmlns:a16="http://schemas.microsoft.com/office/drawing/2014/main" id="{7887E7E3-1BA2-43DE-A7C1-126966562D8C}"/>
              </a:ext>
            </a:extLst>
          </p:cNvPr>
          <p:cNvSpPr>
            <a:spLocks noGrp="1"/>
          </p:cNvSpPr>
          <p:nvPr>
            <p:ph type="pic" sz="quarter" idx="28"/>
          </p:nvPr>
        </p:nvSpPr>
        <p:spPr>
          <a:xfrm>
            <a:off x="10085357" y="2371560"/>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dirty="0"/>
              <a:t>Click icon to add picture</a:t>
            </a:r>
            <a:endParaRPr lang="id-ID" dirty="0"/>
          </a:p>
        </p:txBody>
      </p:sp>
      <p:sp>
        <p:nvSpPr>
          <p:cNvPr id="11" name="Picture Placeholder 2">
            <a:extLst>
              <a:ext uri="{FF2B5EF4-FFF2-40B4-BE49-F238E27FC236}">
                <a16:creationId xmlns:a16="http://schemas.microsoft.com/office/drawing/2014/main" id="{DC2F68B6-34A5-4F8B-BD42-A4DB2D150C15}"/>
              </a:ext>
            </a:extLst>
          </p:cNvPr>
          <p:cNvSpPr>
            <a:spLocks noGrp="1"/>
          </p:cNvSpPr>
          <p:nvPr>
            <p:ph type="pic" sz="quarter" idx="29"/>
          </p:nvPr>
        </p:nvSpPr>
        <p:spPr>
          <a:xfrm>
            <a:off x="10085357" y="4751356"/>
            <a:ext cx="2106643" cy="2106643"/>
          </a:xfrm>
          <a:solidFill>
            <a:schemeClr val="bg1"/>
          </a:solidFill>
          <a:ln>
            <a:solidFill>
              <a:schemeClr val="bg1"/>
            </a:solidFill>
          </a:ln>
        </p:spPr>
        <p:txBody>
          <a:bodyPr>
            <a:normAutofit/>
          </a:bodyPr>
          <a:lstStyle>
            <a:lvl1pPr>
              <a:defRPr sz="1500">
                <a:solidFill>
                  <a:sysClr val="windowText" lastClr="000000"/>
                </a:solidFill>
              </a:defRPr>
            </a:lvl1pPr>
          </a:lstStyle>
          <a:p>
            <a:r>
              <a:rPr lang="en-US"/>
              <a:t>Click icon to add picture</a:t>
            </a:r>
            <a:endParaRPr lang="id-ID"/>
          </a:p>
        </p:txBody>
      </p:sp>
    </p:spTree>
    <p:extLst>
      <p:ext uri="{BB962C8B-B14F-4D97-AF65-F5344CB8AC3E}">
        <p14:creationId xmlns:p14="http://schemas.microsoft.com/office/powerpoint/2010/main" val="1052896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292E9B21-68C7-4740-B990-670CD1B91FF1}"/>
              </a:ext>
            </a:extLst>
          </p:cNvPr>
          <p:cNvSpPr>
            <a:spLocks noGrp="1"/>
          </p:cNvSpPr>
          <p:nvPr>
            <p:ph type="pic" sz="quarter" idx="10"/>
          </p:nvPr>
        </p:nvSpPr>
        <p:spPr>
          <a:xfrm>
            <a:off x="0" y="0"/>
            <a:ext cx="3035300" cy="6858000"/>
          </a:xfrm>
        </p:spPr>
        <p:txBody>
          <a:bodyPr/>
          <a:lstStyle/>
          <a:p>
            <a:endParaRPr lang="id-ID"/>
          </a:p>
        </p:txBody>
      </p:sp>
      <p:sp>
        <p:nvSpPr>
          <p:cNvPr id="7" name="Picture Placeholder 6">
            <a:extLst>
              <a:ext uri="{FF2B5EF4-FFF2-40B4-BE49-F238E27FC236}">
                <a16:creationId xmlns:a16="http://schemas.microsoft.com/office/drawing/2014/main" id="{B9DF9F9C-206F-405C-92CF-8469663D1C82}"/>
              </a:ext>
            </a:extLst>
          </p:cNvPr>
          <p:cNvSpPr>
            <a:spLocks noGrp="1"/>
          </p:cNvSpPr>
          <p:nvPr>
            <p:ph type="pic" sz="quarter" idx="11"/>
          </p:nvPr>
        </p:nvSpPr>
        <p:spPr>
          <a:xfrm>
            <a:off x="3035300" y="0"/>
            <a:ext cx="3035300" cy="6858000"/>
          </a:xfrm>
        </p:spPr>
        <p:txBody>
          <a:bodyPr/>
          <a:lstStyle/>
          <a:p>
            <a:endParaRPr lang="id-ID"/>
          </a:p>
        </p:txBody>
      </p:sp>
      <p:sp>
        <p:nvSpPr>
          <p:cNvPr id="8" name="Picture Placeholder 6">
            <a:extLst>
              <a:ext uri="{FF2B5EF4-FFF2-40B4-BE49-F238E27FC236}">
                <a16:creationId xmlns:a16="http://schemas.microsoft.com/office/drawing/2014/main" id="{DDB3CDB2-0CCD-4A9E-B5AF-ACA2469D7D0A}"/>
              </a:ext>
            </a:extLst>
          </p:cNvPr>
          <p:cNvSpPr>
            <a:spLocks noGrp="1"/>
          </p:cNvSpPr>
          <p:nvPr>
            <p:ph type="pic" sz="quarter" idx="12"/>
          </p:nvPr>
        </p:nvSpPr>
        <p:spPr>
          <a:xfrm>
            <a:off x="6070600" y="0"/>
            <a:ext cx="3086100" cy="6858000"/>
          </a:xfrm>
        </p:spPr>
        <p:txBody>
          <a:bodyPr/>
          <a:lstStyle/>
          <a:p>
            <a:endParaRPr lang="id-ID"/>
          </a:p>
        </p:txBody>
      </p:sp>
      <p:sp>
        <p:nvSpPr>
          <p:cNvPr id="9" name="Picture Placeholder 6">
            <a:extLst>
              <a:ext uri="{FF2B5EF4-FFF2-40B4-BE49-F238E27FC236}">
                <a16:creationId xmlns:a16="http://schemas.microsoft.com/office/drawing/2014/main" id="{801B6BC0-3A18-44DF-9346-A1A63C16BD22}"/>
              </a:ext>
            </a:extLst>
          </p:cNvPr>
          <p:cNvSpPr>
            <a:spLocks noGrp="1"/>
          </p:cNvSpPr>
          <p:nvPr>
            <p:ph type="pic" sz="quarter" idx="13"/>
          </p:nvPr>
        </p:nvSpPr>
        <p:spPr>
          <a:xfrm>
            <a:off x="9156700" y="0"/>
            <a:ext cx="3035300" cy="6858000"/>
          </a:xfrm>
        </p:spPr>
        <p:txBody>
          <a:bodyPr/>
          <a:lstStyle/>
          <a:p>
            <a:endParaRPr lang="id-ID"/>
          </a:p>
        </p:txBody>
      </p:sp>
    </p:spTree>
    <p:extLst>
      <p:ext uri="{BB962C8B-B14F-4D97-AF65-F5344CB8AC3E}">
        <p14:creationId xmlns:p14="http://schemas.microsoft.com/office/powerpoint/2010/main" val="22491123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765860F5-4C74-48CA-9DC4-DCAF40FDADFC}"/>
              </a:ext>
            </a:extLst>
          </p:cNvPr>
          <p:cNvSpPr>
            <a:spLocks noGrp="1"/>
          </p:cNvSpPr>
          <p:nvPr>
            <p:ph type="pic" sz="quarter" idx="10"/>
          </p:nvPr>
        </p:nvSpPr>
        <p:spPr>
          <a:xfrm>
            <a:off x="0" y="0"/>
            <a:ext cx="2452688" cy="2293938"/>
          </a:xfrm>
        </p:spPr>
        <p:txBody>
          <a:bodyPr/>
          <a:lstStyle/>
          <a:p>
            <a:endParaRPr lang="id-ID"/>
          </a:p>
        </p:txBody>
      </p:sp>
      <p:sp>
        <p:nvSpPr>
          <p:cNvPr id="7" name="Picture Placeholder 6">
            <a:extLst>
              <a:ext uri="{FF2B5EF4-FFF2-40B4-BE49-F238E27FC236}">
                <a16:creationId xmlns:a16="http://schemas.microsoft.com/office/drawing/2014/main" id="{F879846D-9F66-4422-BE1A-258A21903AFF}"/>
              </a:ext>
            </a:extLst>
          </p:cNvPr>
          <p:cNvSpPr>
            <a:spLocks noGrp="1"/>
          </p:cNvSpPr>
          <p:nvPr>
            <p:ph type="pic" sz="quarter" idx="11"/>
          </p:nvPr>
        </p:nvSpPr>
        <p:spPr>
          <a:xfrm>
            <a:off x="2452688" y="2293938"/>
            <a:ext cx="2452688" cy="2293938"/>
          </a:xfrm>
        </p:spPr>
        <p:txBody>
          <a:bodyPr/>
          <a:lstStyle/>
          <a:p>
            <a:endParaRPr lang="id-ID"/>
          </a:p>
        </p:txBody>
      </p:sp>
      <p:sp>
        <p:nvSpPr>
          <p:cNvPr id="8" name="Picture Placeholder 6">
            <a:extLst>
              <a:ext uri="{FF2B5EF4-FFF2-40B4-BE49-F238E27FC236}">
                <a16:creationId xmlns:a16="http://schemas.microsoft.com/office/drawing/2014/main" id="{7FDC5AFA-AAB0-4D66-8C2E-D28728232C82}"/>
              </a:ext>
            </a:extLst>
          </p:cNvPr>
          <p:cNvSpPr>
            <a:spLocks noGrp="1"/>
          </p:cNvSpPr>
          <p:nvPr>
            <p:ph type="pic" sz="quarter" idx="12"/>
          </p:nvPr>
        </p:nvSpPr>
        <p:spPr>
          <a:xfrm>
            <a:off x="4905376" y="0"/>
            <a:ext cx="2452688" cy="2293938"/>
          </a:xfrm>
        </p:spPr>
        <p:txBody>
          <a:bodyPr/>
          <a:lstStyle/>
          <a:p>
            <a:endParaRPr lang="id-ID"/>
          </a:p>
        </p:txBody>
      </p:sp>
      <p:sp>
        <p:nvSpPr>
          <p:cNvPr id="9" name="Picture Placeholder 6">
            <a:extLst>
              <a:ext uri="{FF2B5EF4-FFF2-40B4-BE49-F238E27FC236}">
                <a16:creationId xmlns:a16="http://schemas.microsoft.com/office/drawing/2014/main" id="{FEACAD81-A1D9-4D08-AD49-A7556688F050}"/>
              </a:ext>
            </a:extLst>
          </p:cNvPr>
          <p:cNvSpPr>
            <a:spLocks noGrp="1"/>
          </p:cNvSpPr>
          <p:nvPr>
            <p:ph type="pic" sz="quarter" idx="13"/>
          </p:nvPr>
        </p:nvSpPr>
        <p:spPr>
          <a:xfrm>
            <a:off x="7358064" y="2293938"/>
            <a:ext cx="2452688" cy="2293938"/>
          </a:xfrm>
        </p:spPr>
        <p:txBody>
          <a:bodyPr/>
          <a:lstStyle/>
          <a:p>
            <a:endParaRPr lang="id-ID"/>
          </a:p>
        </p:txBody>
      </p:sp>
      <p:sp>
        <p:nvSpPr>
          <p:cNvPr id="10" name="Picture Placeholder 6">
            <a:extLst>
              <a:ext uri="{FF2B5EF4-FFF2-40B4-BE49-F238E27FC236}">
                <a16:creationId xmlns:a16="http://schemas.microsoft.com/office/drawing/2014/main" id="{15BFCCDF-2DD5-4F11-99AF-11AEA1DA5226}"/>
              </a:ext>
            </a:extLst>
          </p:cNvPr>
          <p:cNvSpPr>
            <a:spLocks noGrp="1"/>
          </p:cNvSpPr>
          <p:nvPr>
            <p:ph type="pic" sz="quarter" idx="14"/>
          </p:nvPr>
        </p:nvSpPr>
        <p:spPr>
          <a:xfrm>
            <a:off x="9810752" y="0"/>
            <a:ext cx="2381248" cy="2293938"/>
          </a:xfrm>
        </p:spPr>
        <p:txBody>
          <a:bodyPr/>
          <a:lstStyle/>
          <a:p>
            <a:endParaRPr lang="id-ID"/>
          </a:p>
        </p:txBody>
      </p:sp>
    </p:spTree>
    <p:extLst>
      <p:ext uri="{BB962C8B-B14F-4D97-AF65-F5344CB8AC3E}">
        <p14:creationId xmlns:p14="http://schemas.microsoft.com/office/powerpoint/2010/main" val="2689870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AFB47CF4-B8EC-4454-98B8-CA00E865075B}"/>
              </a:ext>
            </a:extLst>
          </p:cNvPr>
          <p:cNvSpPr>
            <a:spLocks noGrp="1"/>
          </p:cNvSpPr>
          <p:nvPr>
            <p:ph type="pic" sz="quarter" idx="10"/>
          </p:nvPr>
        </p:nvSpPr>
        <p:spPr>
          <a:xfrm>
            <a:off x="1082725" y="1685461"/>
            <a:ext cx="2151063" cy="3657600"/>
          </a:xfrm>
          <a:prstGeom prst="roundRect">
            <a:avLst/>
          </a:prstGeom>
        </p:spPr>
        <p:txBody>
          <a:bodyPr/>
          <a:lstStyle/>
          <a:p>
            <a:endParaRPr lang="id-ID"/>
          </a:p>
        </p:txBody>
      </p:sp>
      <p:sp>
        <p:nvSpPr>
          <p:cNvPr id="7" name="Picture Placeholder 6">
            <a:extLst>
              <a:ext uri="{FF2B5EF4-FFF2-40B4-BE49-F238E27FC236}">
                <a16:creationId xmlns:a16="http://schemas.microsoft.com/office/drawing/2014/main" id="{C4E19E6A-6C5E-4E8B-8ADA-863B91594EBE}"/>
              </a:ext>
            </a:extLst>
          </p:cNvPr>
          <p:cNvSpPr>
            <a:spLocks noGrp="1"/>
          </p:cNvSpPr>
          <p:nvPr>
            <p:ph type="pic" sz="quarter" idx="11"/>
          </p:nvPr>
        </p:nvSpPr>
        <p:spPr>
          <a:xfrm>
            <a:off x="3697557" y="1685461"/>
            <a:ext cx="2151063" cy="3657600"/>
          </a:xfrm>
          <a:prstGeom prst="roundRect">
            <a:avLst/>
          </a:prstGeom>
        </p:spPr>
        <p:txBody>
          <a:bodyPr/>
          <a:lstStyle/>
          <a:p>
            <a:endParaRPr lang="id-ID"/>
          </a:p>
        </p:txBody>
      </p:sp>
      <p:sp>
        <p:nvSpPr>
          <p:cNvPr id="8" name="Picture Placeholder 6">
            <a:extLst>
              <a:ext uri="{FF2B5EF4-FFF2-40B4-BE49-F238E27FC236}">
                <a16:creationId xmlns:a16="http://schemas.microsoft.com/office/drawing/2014/main" id="{7488CF99-88B9-4C85-BB48-266581D20417}"/>
              </a:ext>
            </a:extLst>
          </p:cNvPr>
          <p:cNvSpPr>
            <a:spLocks noGrp="1"/>
          </p:cNvSpPr>
          <p:nvPr>
            <p:ph type="pic" sz="quarter" idx="12"/>
          </p:nvPr>
        </p:nvSpPr>
        <p:spPr>
          <a:xfrm>
            <a:off x="6312389" y="1685461"/>
            <a:ext cx="2151063" cy="3657600"/>
          </a:xfrm>
          <a:prstGeom prst="roundRect">
            <a:avLst/>
          </a:prstGeom>
        </p:spPr>
        <p:txBody>
          <a:bodyPr/>
          <a:lstStyle/>
          <a:p>
            <a:endParaRPr lang="id-ID"/>
          </a:p>
        </p:txBody>
      </p:sp>
      <p:sp>
        <p:nvSpPr>
          <p:cNvPr id="9" name="Picture Placeholder 6">
            <a:extLst>
              <a:ext uri="{FF2B5EF4-FFF2-40B4-BE49-F238E27FC236}">
                <a16:creationId xmlns:a16="http://schemas.microsoft.com/office/drawing/2014/main" id="{1F8453ED-8626-4971-A6A0-C4D681C7B452}"/>
              </a:ext>
            </a:extLst>
          </p:cNvPr>
          <p:cNvSpPr>
            <a:spLocks noGrp="1"/>
          </p:cNvSpPr>
          <p:nvPr>
            <p:ph type="pic" sz="quarter" idx="13"/>
          </p:nvPr>
        </p:nvSpPr>
        <p:spPr>
          <a:xfrm>
            <a:off x="8842229" y="1685461"/>
            <a:ext cx="2151063" cy="3657600"/>
          </a:xfrm>
          <a:prstGeom prst="roundRect">
            <a:avLst/>
          </a:prstGeom>
        </p:spPr>
        <p:txBody>
          <a:bodyPr/>
          <a:lstStyle/>
          <a:p>
            <a:endParaRPr lang="id-ID"/>
          </a:p>
        </p:txBody>
      </p:sp>
    </p:spTree>
    <p:extLst>
      <p:ext uri="{BB962C8B-B14F-4D97-AF65-F5344CB8AC3E}">
        <p14:creationId xmlns:p14="http://schemas.microsoft.com/office/powerpoint/2010/main" val="10869080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D8909C0C-9689-40A5-AE99-7DD7866E8AD0}"/>
              </a:ext>
            </a:extLst>
          </p:cNvPr>
          <p:cNvSpPr>
            <a:spLocks noGrp="1"/>
          </p:cNvSpPr>
          <p:nvPr>
            <p:ph type="pic" sz="quarter" idx="10"/>
          </p:nvPr>
        </p:nvSpPr>
        <p:spPr>
          <a:xfrm>
            <a:off x="421595" y="2075540"/>
            <a:ext cx="2539318" cy="2495552"/>
          </a:xfrm>
          <a:prstGeom prst="ellipse">
            <a:avLst/>
          </a:prstGeom>
        </p:spPr>
        <p:txBody>
          <a:bodyPr/>
          <a:lstStyle/>
          <a:p>
            <a:endParaRPr lang="id-ID"/>
          </a:p>
        </p:txBody>
      </p:sp>
      <p:sp>
        <p:nvSpPr>
          <p:cNvPr id="7" name="Picture Placeholder 6">
            <a:extLst>
              <a:ext uri="{FF2B5EF4-FFF2-40B4-BE49-F238E27FC236}">
                <a16:creationId xmlns:a16="http://schemas.microsoft.com/office/drawing/2014/main" id="{36DB1AF2-7C5F-423E-94C4-1CFB013D777F}"/>
              </a:ext>
            </a:extLst>
          </p:cNvPr>
          <p:cNvSpPr>
            <a:spLocks noGrp="1"/>
          </p:cNvSpPr>
          <p:nvPr>
            <p:ph type="pic" sz="quarter" idx="11"/>
          </p:nvPr>
        </p:nvSpPr>
        <p:spPr>
          <a:xfrm>
            <a:off x="3375252" y="2075540"/>
            <a:ext cx="2539318" cy="2495552"/>
          </a:xfrm>
          <a:prstGeom prst="ellipse">
            <a:avLst/>
          </a:prstGeom>
        </p:spPr>
        <p:txBody>
          <a:bodyPr/>
          <a:lstStyle/>
          <a:p>
            <a:endParaRPr lang="id-ID"/>
          </a:p>
        </p:txBody>
      </p:sp>
      <p:sp>
        <p:nvSpPr>
          <p:cNvPr id="8" name="Picture Placeholder 6">
            <a:extLst>
              <a:ext uri="{FF2B5EF4-FFF2-40B4-BE49-F238E27FC236}">
                <a16:creationId xmlns:a16="http://schemas.microsoft.com/office/drawing/2014/main" id="{5199D4AE-AC4E-41A3-9043-1F73C0E1D7B5}"/>
              </a:ext>
            </a:extLst>
          </p:cNvPr>
          <p:cNvSpPr>
            <a:spLocks noGrp="1"/>
          </p:cNvSpPr>
          <p:nvPr>
            <p:ph type="pic" sz="quarter" idx="12"/>
          </p:nvPr>
        </p:nvSpPr>
        <p:spPr>
          <a:xfrm>
            <a:off x="6328909" y="2075540"/>
            <a:ext cx="2539318" cy="2495552"/>
          </a:xfrm>
          <a:prstGeom prst="ellipse">
            <a:avLst/>
          </a:prstGeom>
        </p:spPr>
        <p:txBody>
          <a:bodyPr/>
          <a:lstStyle/>
          <a:p>
            <a:endParaRPr lang="id-ID"/>
          </a:p>
        </p:txBody>
      </p:sp>
      <p:sp>
        <p:nvSpPr>
          <p:cNvPr id="9" name="Picture Placeholder 6">
            <a:extLst>
              <a:ext uri="{FF2B5EF4-FFF2-40B4-BE49-F238E27FC236}">
                <a16:creationId xmlns:a16="http://schemas.microsoft.com/office/drawing/2014/main" id="{6C73DB16-BEFC-4E21-9171-1A7A085D9217}"/>
              </a:ext>
            </a:extLst>
          </p:cNvPr>
          <p:cNvSpPr>
            <a:spLocks noGrp="1"/>
          </p:cNvSpPr>
          <p:nvPr>
            <p:ph type="pic" sz="quarter" idx="13"/>
          </p:nvPr>
        </p:nvSpPr>
        <p:spPr>
          <a:xfrm>
            <a:off x="9282566" y="2075540"/>
            <a:ext cx="2539318" cy="2495552"/>
          </a:xfrm>
          <a:prstGeom prst="ellipse">
            <a:avLst/>
          </a:prstGeom>
        </p:spPr>
        <p:txBody>
          <a:bodyPr/>
          <a:lstStyle/>
          <a:p>
            <a:endParaRPr lang="id-ID"/>
          </a:p>
        </p:txBody>
      </p:sp>
    </p:spTree>
    <p:extLst>
      <p:ext uri="{BB962C8B-B14F-4D97-AF65-F5344CB8AC3E}">
        <p14:creationId xmlns:p14="http://schemas.microsoft.com/office/powerpoint/2010/main" val="23276526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79099D2B-C9A9-494C-95AD-EE81A54CFFDA}"/>
              </a:ext>
            </a:extLst>
          </p:cNvPr>
          <p:cNvSpPr>
            <a:spLocks noGrp="1"/>
          </p:cNvSpPr>
          <p:nvPr>
            <p:ph type="pic" sz="quarter" idx="10"/>
          </p:nvPr>
        </p:nvSpPr>
        <p:spPr>
          <a:xfrm>
            <a:off x="3932692" y="505960"/>
            <a:ext cx="2366962" cy="3149600"/>
          </a:xfrm>
        </p:spPr>
        <p:txBody>
          <a:bodyPr/>
          <a:lstStyle/>
          <a:p>
            <a:endParaRPr lang="id-ID"/>
          </a:p>
        </p:txBody>
      </p:sp>
      <p:sp>
        <p:nvSpPr>
          <p:cNvPr id="7" name="Picture Placeholder 6">
            <a:extLst>
              <a:ext uri="{FF2B5EF4-FFF2-40B4-BE49-F238E27FC236}">
                <a16:creationId xmlns:a16="http://schemas.microsoft.com/office/drawing/2014/main" id="{673477B6-0869-4F3D-B497-817BF21F2099}"/>
              </a:ext>
            </a:extLst>
          </p:cNvPr>
          <p:cNvSpPr>
            <a:spLocks noGrp="1"/>
          </p:cNvSpPr>
          <p:nvPr>
            <p:ph type="pic" sz="quarter" idx="11"/>
          </p:nvPr>
        </p:nvSpPr>
        <p:spPr>
          <a:xfrm>
            <a:off x="6610578" y="505960"/>
            <a:ext cx="2366962" cy="3149600"/>
          </a:xfrm>
        </p:spPr>
        <p:txBody>
          <a:bodyPr/>
          <a:lstStyle/>
          <a:p>
            <a:endParaRPr lang="id-ID"/>
          </a:p>
        </p:txBody>
      </p:sp>
      <p:sp>
        <p:nvSpPr>
          <p:cNvPr id="8" name="Picture Placeholder 6">
            <a:extLst>
              <a:ext uri="{FF2B5EF4-FFF2-40B4-BE49-F238E27FC236}">
                <a16:creationId xmlns:a16="http://schemas.microsoft.com/office/drawing/2014/main" id="{D2D20273-8BDD-40A5-892B-CD8A67304E5D}"/>
              </a:ext>
            </a:extLst>
          </p:cNvPr>
          <p:cNvSpPr>
            <a:spLocks noGrp="1"/>
          </p:cNvSpPr>
          <p:nvPr>
            <p:ph type="pic" sz="quarter" idx="12"/>
          </p:nvPr>
        </p:nvSpPr>
        <p:spPr>
          <a:xfrm>
            <a:off x="9288464" y="505960"/>
            <a:ext cx="2366962" cy="3149600"/>
          </a:xfrm>
        </p:spPr>
        <p:txBody>
          <a:bodyPr/>
          <a:lstStyle/>
          <a:p>
            <a:endParaRPr lang="id-ID"/>
          </a:p>
        </p:txBody>
      </p:sp>
    </p:spTree>
    <p:extLst>
      <p:ext uri="{BB962C8B-B14F-4D97-AF65-F5344CB8AC3E}">
        <p14:creationId xmlns:p14="http://schemas.microsoft.com/office/powerpoint/2010/main" val="3394072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3C684-6A42-59D3-5C51-151481CF658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001"/>
          </a:p>
        </p:txBody>
      </p:sp>
      <p:sp>
        <p:nvSpPr>
          <p:cNvPr id="3" name="Text Placeholder 2">
            <a:extLst>
              <a:ext uri="{FF2B5EF4-FFF2-40B4-BE49-F238E27FC236}">
                <a16:creationId xmlns:a16="http://schemas.microsoft.com/office/drawing/2014/main" id="{306A95C9-087D-74FF-6DC2-1F0372AD106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14F89C-8B88-6973-3EC7-1471F67EAC91}"/>
              </a:ext>
            </a:extLst>
          </p:cNvPr>
          <p:cNvSpPr>
            <a:spLocks noGrp="1"/>
          </p:cNvSpPr>
          <p:nvPr>
            <p:ph type="dt" sz="half" idx="10"/>
          </p:nvPr>
        </p:nvSpPr>
        <p:spPr/>
        <p:txBody>
          <a:bodyPr/>
          <a:lstStyle/>
          <a:p>
            <a:fld id="{C4E9939F-90BB-479E-BA17-A2F114CD475E}" type="datetimeFigureOut">
              <a:rPr lang="en-US" smtClean="0"/>
              <a:t>12/22/2025</a:t>
            </a:fld>
            <a:endParaRPr lang="en-US" dirty="0"/>
          </a:p>
        </p:txBody>
      </p:sp>
      <p:sp>
        <p:nvSpPr>
          <p:cNvPr id="5" name="Footer Placeholder 4">
            <a:extLst>
              <a:ext uri="{FF2B5EF4-FFF2-40B4-BE49-F238E27FC236}">
                <a16:creationId xmlns:a16="http://schemas.microsoft.com/office/drawing/2014/main" id="{3EB12BE0-5E7F-E0D3-82F7-69181F13E62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048B37-0C64-7DB5-9F9B-AFCAA9CE5AEF}"/>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8040809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9">
            <a:extLst>
              <a:ext uri="{FF2B5EF4-FFF2-40B4-BE49-F238E27FC236}">
                <a16:creationId xmlns:a16="http://schemas.microsoft.com/office/drawing/2014/main" id="{C6A2994A-A344-4778-9513-02ED91528F01}"/>
              </a:ext>
            </a:extLst>
          </p:cNvPr>
          <p:cNvSpPr>
            <a:spLocks noGrp="1"/>
          </p:cNvSpPr>
          <p:nvPr>
            <p:ph type="pic" sz="quarter" idx="13"/>
          </p:nvPr>
        </p:nvSpPr>
        <p:spPr>
          <a:xfrm>
            <a:off x="261256"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7" name="Picture Placeholder 10">
            <a:extLst>
              <a:ext uri="{FF2B5EF4-FFF2-40B4-BE49-F238E27FC236}">
                <a16:creationId xmlns:a16="http://schemas.microsoft.com/office/drawing/2014/main" id="{3A8C1214-4AC3-45E5-B85B-65512E6D0DE1}"/>
              </a:ext>
            </a:extLst>
          </p:cNvPr>
          <p:cNvSpPr>
            <a:spLocks noGrp="1"/>
          </p:cNvSpPr>
          <p:nvPr>
            <p:ph type="pic" sz="quarter" idx="14"/>
          </p:nvPr>
        </p:nvSpPr>
        <p:spPr>
          <a:xfrm>
            <a:off x="3196031"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8" name="Picture Placeholder 11">
            <a:extLst>
              <a:ext uri="{FF2B5EF4-FFF2-40B4-BE49-F238E27FC236}">
                <a16:creationId xmlns:a16="http://schemas.microsoft.com/office/drawing/2014/main" id="{AF96D660-B55B-4910-B82C-253F7EE78C53}"/>
              </a:ext>
            </a:extLst>
          </p:cNvPr>
          <p:cNvSpPr>
            <a:spLocks noGrp="1"/>
          </p:cNvSpPr>
          <p:nvPr>
            <p:ph type="pic" sz="quarter" idx="15"/>
          </p:nvPr>
        </p:nvSpPr>
        <p:spPr>
          <a:xfrm>
            <a:off x="6130806"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9" name="Picture Placeholder 12">
            <a:extLst>
              <a:ext uri="{FF2B5EF4-FFF2-40B4-BE49-F238E27FC236}">
                <a16:creationId xmlns:a16="http://schemas.microsoft.com/office/drawing/2014/main" id="{EC886E66-4656-4188-AA6D-9611C38C82FB}"/>
              </a:ext>
            </a:extLst>
          </p:cNvPr>
          <p:cNvSpPr>
            <a:spLocks noGrp="1"/>
          </p:cNvSpPr>
          <p:nvPr>
            <p:ph type="pic" sz="quarter" idx="16"/>
          </p:nvPr>
        </p:nvSpPr>
        <p:spPr>
          <a:xfrm>
            <a:off x="9065582"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Tree>
    <p:extLst>
      <p:ext uri="{BB962C8B-B14F-4D97-AF65-F5344CB8AC3E}">
        <p14:creationId xmlns:p14="http://schemas.microsoft.com/office/powerpoint/2010/main" val="11350676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BBF1442B-14B8-4103-84B7-876F53897B0F}"/>
              </a:ext>
            </a:extLst>
          </p:cNvPr>
          <p:cNvSpPr>
            <a:spLocks noGrp="1"/>
          </p:cNvSpPr>
          <p:nvPr>
            <p:ph type="pic" sz="quarter" idx="10"/>
          </p:nvPr>
        </p:nvSpPr>
        <p:spPr>
          <a:xfrm>
            <a:off x="3702731" y="3905931"/>
            <a:ext cx="2209366" cy="2149475"/>
          </a:xfrm>
          <a:prstGeom prst="rect">
            <a:avLst/>
          </a:prstGeom>
          <a:ln w="28575">
            <a:solidFill>
              <a:schemeClr val="bg1"/>
            </a:solidFill>
          </a:ln>
        </p:spPr>
        <p:txBody>
          <a:bodyPr/>
          <a:lstStyle/>
          <a:p>
            <a:endParaRPr lang="id-ID"/>
          </a:p>
        </p:txBody>
      </p:sp>
      <p:sp>
        <p:nvSpPr>
          <p:cNvPr id="7" name="Picture Placeholder 2">
            <a:extLst>
              <a:ext uri="{FF2B5EF4-FFF2-40B4-BE49-F238E27FC236}">
                <a16:creationId xmlns:a16="http://schemas.microsoft.com/office/drawing/2014/main" id="{82AB76DF-2AAB-4C94-9E60-1CE2B1A8AFAE}"/>
              </a:ext>
            </a:extLst>
          </p:cNvPr>
          <p:cNvSpPr>
            <a:spLocks noGrp="1"/>
          </p:cNvSpPr>
          <p:nvPr>
            <p:ph type="pic" sz="quarter" idx="11"/>
          </p:nvPr>
        </p:nvSpPr>
        <p:spPr>
          <a:xfrm flipH="1">
            <a:off x="6159498" y="3905931"/>
            <a:ext cx="2175165" cy="2149475"/>
          </a:xfrm>
          <a:prstGeom prst="rect">
            <a:avLst/>
          </a:prstGeom>
          <a:ln w="28575">
            <a:solidFill>
              <a:schemeClr val="bg1"/>
            </a:solidFill>
          </a:ln>
        </p:spPr>
        <p:txBody>
          <a:bodyPr/>
          <a:lstStyle/>
          <a:p>
            <a:endParaRPr lang="id-ID"/>
          </a:p>
        </p:txBody>
      </p:sp>
      <p:sp>
        <p:nvSpPr>
          <p:cNvPr id="8" name="Picture Placeholder 15">
            <a:extLst>
              <a:ext uri="{FF2B5EF4-FFF2-40B4-BE49-F238E27FC236}">
                <a16:creationId xmlns:a16="http://schemas.microsoft.com/office/drawing/2014/main" id="{AAFC8B0F-1178-4D17-B8A6-AB66C55C872F}"/>
              </a:ext>
            </a:extLst>
          </p:cNvPr>
          <p:cNvSpPr>
            <a:spLocks noGrp="1"/>
          </p:cNvSpPr>
          <p:nvPr>
            <p:ph type="pic" sz="quarter" idx="12"/>
          </p:nvPr>
        </p:nvSpPr>
        <p:spPr>
          <a:xfrm>
            <a:off x="6159498" y="1535647"/>
            <a:ext cx="2161310" cy="2149476"/>
          </a:xfrm>
          <a:prstGeom prst="rect">
            <a:avLst/>
          </a:prstGeom>
          <a:ln w="28575">
            <a:solidFill>
              <a:schemeClr val="bg1"/>
            </a:solidFill>
          </a:ln>
        </p:spPr>
        <p:txBody>
          <a:bodyPr wrap="square">
            <a:noAutofit/>
          </a:bodyPr>
          <a:lstStyle/>
          <a:p>
            <a:endParaRPr lang="id-ID"/>
          </a:p>
        </p:txBody>
      </p:sp>
      <p:sp>
        <p:nvSpPr>
          <p:cNvPr id="9" name="Picture Placeholder 16">
            <a:extLst>
              <a:ext uri="{FF2B5EF4-FFF2-40B4-BE49-F238E27FC236}">
                <a16:creationId xmlns:a16="http://schemas.microsoft.com/office/drawing/2014/main" id="{805E7D61-A8D5-40A1-93BB-ECAEC03D9F52}"/>
              </a:ext>
            </a:extLst>
          </p:cNvPr>
          <p:cNvSpPr>
            <a:spLocks noGrp="1"/>
          </p:cNvSpPr>
          <p:nvPr>
            <p:ph type="pic" sz="quarter" idx="13"/>
          </p:nvPr>
        </p:nvSpPr>
        <p:spPr>
          <a:xfrm>
            <a:off x="3702731" y="1535647"/>
            <a:ext cx="2209366" cy="2149476"/>
          </a:xfrm>
          <a:prstGeom prst="rect">
            <a:avLst/>
          </a:prstGeom>
          <a:ln w="28575">
            <a:solidFill>
              <a:schemeClr val="bg1"/>
            </a:solidFill>
          </a:ln>
        </p:spPr>
        <p:txBody>
          <a:bodyPr wrap="square">
            <a:noAutofit/>
          </a:bodyPr>
          <a:lstStyle/>
          <a:p>
            <a:endParaRPr lang="id-ID"/>
          </a:p>
        </p:txBody>
      </p:sp>
    </p:spTree>
    <p:extLst>
      <p:ext uri="{BB962C8B-B14F-4D97-AF65-F5344CB8AC3E}">
        <p14:creationId xmlns:p14="http://schemas.microsoft.com/office/powerpoint/2010/main" val="26533024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9189811-5333-4001-A904-A91556D6F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41028" y="315743"/>
            <a:ext cx="4934857" cy="8158786"/>
          </a:xfrm>
          <a:prstGeom prst="rect">
            <a:avLst/>
          </a:prstGeom>
        </p:spPr>
      </p:pic>
      <p:sp>
        <p:nvSpPr>
          <p:cNvPr id="7" name="Picture Placeholder 5">
            <a:extLst>
              <a:ext uri="{FF2B5EF4-FFF2-40B4-BE49-F238E27FC236}">
                <a16:creationId xmlns:a16="http://schemas.microsoft.com/office/drawing/2014/main" id="{8871E423-0AC8-4E81-BDE1-0A51E81AADCC}"/>
              </a:ext>
            </a:extLst>
          </p:cNvPr>
          <p:cNvSpPr>
            <a:spLocks noGrp="1"/>
          </p:cNvSpPr>
          <p:nvPr>
            <p:ph type="pic" sz="quarter" idx="10"/>
          </p:nvPr>
        </p:nvSpPr>
        <p:spPr>
          <a:xfrm>
            <a:off x="7886700" y="1219200"/>
            <a:ext cx="3340100" cy="5595938"/>
          </a:xfrm>
          <a:solidFill>
            <a:schemeClr val="bg1"/>
          </a:solidFill>
        </p:spPr>
        <p:txBody>
          <a:bodyPr/>
          <a:lstStyle/>
          <a:p>
            <a:endParaRPr lang="id-ID"/>
          </a:p>
        </p:txBody>
      </p:sp>
    </p:spTree>
    <p:extLst>
      <p:ext uri="{BB962C8B-B14F-4D97-AF65-F5344CB8AC3E}">
        <p14:creationId xmlns:p14="http://schemas.microsoft.com/office/powerpoint/2010/main" val="24772681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2EFE675-186F-42BE-A2F8-33DCBFD36486}"/>
              </a:ext>
            </a:extLst>
          </p:cNvPr>
          <p:cNvSpPr>
            <a:spLocks noGrp="1"/>
          </p:cNvSpPr>
          <p:nvPr>
            <p:ph type="pic" sz="quarter" idx="10"/>
          </p:nvPr>
        </p:nvSpPr>
        <p:spPr>
          <a:xfrm>
            <a:off x="7922863" y="1425367"/>
            <a:ext cx="2305049" cy="4070351"/>
          </a:xfrm>
          <a:prstGeom prst="rect">
            <a:avLst/>
          </a:prstGeom>
          <a:solidFill>
            <a:schemeClr val="bg1"/>
          </a:solid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30794047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9">
            <a:extLst>
              <a:ext uri="{FF2B5EF4-FFF2-40B4-BE49-F238E27FC236}">
                <a16:creationId xmlns:a16="http://schemas.microsoft.com/office/drawing/2014/main" id="{E1F3E9B2-C36C-4A79-AC83-DAFCF9D2D0F4}"/>
              </a:ext>
            </a:extLst>
          </p:cNvPr>
          <p:cNvSpPr>
            <a:spLocks noGrp="1"/>
          </p:cNvSpPr>
          <p:nvPr>
            <p:ph type="pic" sz="quarter" idx="10"/>
          </p:nvPr>
        </p:nvSpPr>
        <p:spPr>
          <a:xfrm>
            <a:off x="2125663" y="1508125"/>
            <a:ext cx="2246312" cy="3940175"/>
          </a:xfrm>
        </p:spPr>
        <p:txBody>
          <a:bodyPr/>
          <a:lstStyle/>
          <a:p>
            <a:endParaRPr lang="id-ID"/>
          </a:p>
        </p:txBody>
      </p:sp>
      <p:sp>
        <p:nvSpPr>
          <p:cNvPr id="7" name="Picture Placeholder 61">
            <a:extLst>
              <a:ext uri="{FF2B5EF4-FFF2-40B4-BE49-F238E27FC236}">
                <a16:creationId xmlns:a16="http://schemas.microsoft.com/office/drawing/2014/main" id="{3751BEA3-9E49-4C16-8F5B-ADF505D5A590}"/>
              </a:ext>
            </a:extLst>
          </p:cNvPr>
          <p:cNvSpPr>
            <a:spLocks noGrp="1"/>
          </p:cNvSpPr>
          <p:nvPr>
            <p:ph type="pic" sz="quarter" idx="11"/>
          </p:nvPr>
        </p:nvSpPr>
        <p:spPr>
          <a:xfrm>
            <a:off x="954088" y="2022475"/>
            <a:ext cx="989012" cy="2882900"/>
          </a:xfrm>
        </p:spPr>
        <p:txBody>
          <a:bodyPr/>
          <a:lstStyle/>
          <a:p>
            <a:endParaRPr lang="id-ID"/>
          </a:p>
        </p:txBody>
      </p:sp>
      <p:sp>
        <p:nvSpPr>
          <p:cNvPr id="8" name="Picture Placeholder 63">
            <a:extLst>
              <a:ext uri="{FF2B5EF4-FFF2-40B4-BE49-F238E27FC236}">
                <a16:creationId xmlns:a16="http://schemas.microsoft.com/office/drawing/2014/main" id="{7965C90C-AA4E-454B-ACE3-995396E817E4}"/>
              </a:ext>
            </a:extLst>
          </p:cNvPr>
          <p:cNvSpPr>
            <a:spLocks noGrp="1"/>
          </p:cNvSpPr>
          <p:nvPr>
            <p:ph type="pic" sz="quarter" idx="12"/>
          </p:nvPr>
        </p:nvSpPr>
        <p:spPr>
          <a:xfrm>
            <a:off x="4525963" y="2022475"/>
            <a:ext cx="1025525" cy="2882900"/>
          </a:xfrm>
        </p:spPr>
        <p:txBody>
          <a:bodyPr/>
          <a:lstStyle/>
          <a:p>
            <a:endParaRPr lang="id-ID"/>
          </a:p>
        </p:txBody>
      </p:sp>
    </p:spTree>
    <p:extLst>
      <p:ext uri="{BB962C8B-B14F-4D97-AF65-F5344CB8AC3E}">
        <p14:creationId xmlns:p14="http://schemas.microsoft.com/office/powerpoint/2010/main" val="33739571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Picture Placeholder 20">
            <a:extLst>
              <a:ext uri="{FF2B5EF4-FFF2-40B4-BE49-F238E27FC236}">
                <a16:creationId xmlns:a16="http://schemas.microsoft.com/office/drawing/2014/main" id="{42663D44-1579-49BF-90EA-83AA8860ADEC}"/>
              </a:ext>
            </a:extLst>
          </p:cNvPr>
          <p:cNvSpPr>
            <a:spLocks noGrp="1"/>
          </p:cNvSpPr>
          <p:nvPr>
            <p:ph type="pic" sz="quarter" idx="10"/>
          </p:nvPr>
        </p:nvSpPr>
        <p:spPr>
          <a:xfrm>
            <a:off x="3999426" y="1876731"/>
            <a:ext cx="4484586" cy="2928747"/>
          </a:xfrm>
        </p:spPr>
        <p:txBody>
          <a:bodyPr/>
          <a:lstStyle/>
          <a:p>
            <a:endParaRPr lang="id-ID"/>
          </a:p>
        </p:txBody>
      </p:sp>
    </p:spTree>
    <p:extLst>
      <p:ext uri="{BB962C8B-B14F-4D97-AF65-F5344CB8AC3E}">
        <p14:creationId xmlns:p14="http://schemas.microsoft.com/office/powerpoint/2010/main" val="22903123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60CBF26-419D-43EB-921D-9109B1360D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72649" y="526278"/>
            <a:ext cx="4860540" cy="4455495"/>
          </a:xfrm>
          <a:prstGeom prst="rect">
            <a:avLst/>
          </a:prstGeom>
        </p:spPr>
      </p:pic>
      <p:sp>
        <p:nvSpPr>
          <p:cNvPr id="7" name="Picture Placeholder 7">
            <a:extLst>
              <a:ext uri="{FF2B5EF4-FFF2-40B4-BE49-F238E27FC236}">
                <a16:creationId xmlns:a16="http://schemas.microsoft.com/office/drawing/2014/main" id="{8A7D1E23-2E01-4C26-BFAF-F0B97810EE0F}"/>
              </a:ext>
            </a:extLst>
          </p:cNvPr>
          <p:cNvSpPr>
            <a:spLocks noGrp="1"/>
          </p:cNvSpPr>
          <p:nvPr>
            <p:ph type="pic" sz="quarter" idx="10"/>
          </p:nvPr>
        </p:nvSpPr>
        <p:spPr>
          <a:xfrm>
            <a:off x="6792913" y="812800"/>
            <a:ext cx="4208462" cy="2511425"/>
          </a:xfrm>
        </p:spPr>
        <p:txBody>
          <a:bodyPr/>
          <a:lstStyle/>
          <a:p>
            <a:endParaRPr lang="en-US"/>
          </a:p>
        </p:txBody>
      </p:sp>
    </p:spTree>
    <p:extLst>
      <p:ext uri="{BB962C8B-B14F-4D97-AF65-F5344CB8AC3E}">
        <p14:creationId xmlns:p14="http://schemas.microsoft.com/office/powerpoint/2010/main" val="534047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9F7BA-3C5E-84D0-E282-0FF2FEE0A5D4}"/>
              </a:ext>
            </a:extLst>
          </p:cNvPr>
          <p:cNvSpPr>
            <a:spLocks noGrp="1"/>
          </p:cNvSpPr>
          <p:nvPr>
            <p:ph type="title"/>
          </p:nvPr>
        </p:nvSpPr>
        <p:spPr/>
        <p:txBody>
          <a:bodyPr/>
          <a:lstStyle/>
          <a:p>
            <a:r>
              <a:rPr lang="en-US"/>
              <a:t>Click to edit Master title style</a:t>
            </a:r>
            <a:endParaRPr lang="en-001"/>
          </a:p>
        </p:txBody>
      </p:sp>
      <p:sp>
        <p:nvSpPr>
          <p:cNvPr id="3" name="Content Placeholder 2">
            <a:extLst>
              <a:ext uri="{FF2B5EF4-FFF2-40B4-BE49-F238E27FC236}">
                <a16:creationId xmlns:a16="http://schemas.microsoft.com/office/drawing/2014/main" id="{47292D1A-0CC5-5F61-7A57-314CA5D2EC5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Content Placeholder 3">
            <a:extLst>
              <a:ext uri="{FF2B5EF4-FFF2-40B4-BE49-F238E27FC236}">
                <a16:creationId xmlns:a16="http://schemas.microsoft.com/office/drawing/2014/main" id="{3F171FE2-50F8-4DB6-3692-42408CBC46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5" name="Date Placeholder 4">
            <a:extLst>
              <a:ext uri="{FF2B5EF4-FFF2-40B4-BE49-F238E27FC236}">
                <a16:creationId xmlns:a16="http://schemas.microsoft.com/office/drawing/2014/main" id="{84015982-7DF7-39E0-CC97-2E95E37BED4F}"/>
              </a:ext>
            </a:extLst>
          </p:cNvPr>
          <p:cNvSpPr>
            <a:spLocks noGrp="1"/>
          </p:cNvSpPr>
          <p:nvPr>
            <p:ph type="dt" sz="half" idx="10"/>
          </p:nvPr>
        </p:nvSpPr>
        <p:spPr/>
        <p:txBody>
          <a:bodyPr/>
          <a:lstStyle/>
          <a:p>
            <a:fld id="{C4E9939F-90BB-479E-BA17-A2F114CD475E}" type="datetimeFigureOut">
              <a:rPr lang="en-US" smtClean="0"/>
              <a:t>12/22/2025</a:t>
            </a:fld>
            <a:endParaRPr lang="en-US" dirty="0"/>
          </a:p>
        </p:txBody>
      </p:sp>
      <p:sp>
        <p:nvSpPr>
          <p:cNvPr id="6" name="Footer Placeholder 5">
            <a:extLst>
              <a:ext uri="{FF2B5EF4-FFF2-40B4-BE49-F238E27FC236}">
                <a16:creationId xmlns:a16="http://schemas.microsoft.com/office/drawing/2014/main" id="{F66BDBBD-DB73-1F6B-AA66-C4074DE6213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99EB8E-1E56-C4A7-0BED-D0C3A5205B3D}"/>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565010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52926-83C1-AC8E-5C5F-87203048022B}"/>
              </a:ext>
            </a:extLst>
          </p:cNvPr>
          <p:cNvSpPr>
            <a:spLocks noGrp="1"/>
          </p:cNvSpPr>
          <p:nvPr>
            <p:ph type="title"/>
          </p:nvPr>
        </p:nvSpPr>
        <p:spPr>
          <a:xfrm>
            <a:off x="839788" y="365125"/>
            <a:ext cx="10515600" cy="1325563"/>
          </a:xfrm>
        </p:spPr>
        <p:txBody>
          <a:bodyPr/>
          <a:lstStyle/>
          <a:p>
            <a:r>
              <a:rPr lang="en-US"/>
              <a:t>Click to edit Master title style</a:t>
            </a:r>
            <a:endParaRPr lang="en-001"/>
          </a:p>
        </p:txBody>
      </p:sp>
      <p:sp>
        <p:nvSpPr>
          <p:cNvPr id="3" name="Text Placeholder 2">
            <a:extLst>
              <a:ext uri="{FF2B5EF4-FFF2-40B4-BE49-F238E27FC236}">
                <a16:creationId xmlns:a16="http://schemas.microsoft.com/office/drawing/2014/main" id="{9F6AB935-69CE-4698-41BC-32CBA90351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A7671D8-8BE2-33C8-9D4F-70490D5BC87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5" name="Text Placeholder 4">
            <a:extLst>
              <a:ext uri="{FF2B5EF4-FFF2-40B4-BE49-F238E27FC236}">
                <a16:creationId xmlns:a16="http://schemas.microsoft.com/office/drawing/2014/main" id="{C2B093A6-FF06-11CC-D9D3-94CB76BA41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045E4B-C9CE-94C2-F842-0F5D128D096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7" name="Date Placeholder 6">
            <a:extLst>
              <a:ext uri="{FF2B5EF4-FFF2-40B4-BE49-F238E27FC236}">
                <a16:creationId xmlns:a16="http://schemas.microsoft.com/office/drawing/2014/main" id="{10D19A5C-7BD4-9FC0-8F96-19FA6C40F0CA}"/>
              </a:ext>
            </a:extLst>
          </p:cNvPr>
          <p:cNvSpPr>
            <a:spLocks noGrp="1"/>
          </p:cNvSpPr>
          <p:nvPr>
            <p:ph type="dt" sz="half" idx="10"/>
          </p:nvPr>
        </p:nvSpPr>
        <p:spPr/>
        <p:txBody>
          <a:bodyPr/>
          <a:lstStyle/>
          <a:p>
            <a:fld id="{C4E9939F-90BB-479E-BA17-A2F114CD475E}" type="datetimeFigureOut">
              <a:rPr lang="en-US" smtClean="0"/>
              <a:t>12/22/2025</a:t>
            </a:fld>
            <a:endParaRPr lang="en-US" dirty="0"/>
          </a:p>
        </p:txBody>
      </p:sp>
      <p:sp>
        <p:nvSpPr>
          <p:cNvPr id="8" name="Footer Placeholder 7">
            <a:extLst>
              <a:ext uri="{FF2B5EF4-FFF2-40B4-BE49-F238E27FC236}">
                <a16:creationId xmlns:a16="http://schemas.microsoft.com/office/drawing/2014/main" id="{619DC752-B0F2-E2DC-F44A-B286C3C754D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9D0ECEC-2CE0-3EB1-945D-5B13C58B1229}"/>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21651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8ADB8-A9CC-AEEB-A0A3-9A070490FAC5}"/>
              </a:ext>
            </a:extLst>
          </p:cNvPr>
          <p:cNvSpPr>
            <a:spLocks noGrp="1"/>
          </p:cNvSpPr>
          <p:nvPr>
            <p:ph type="title"/>
          </p:nvPr>
        </p:nvSpPr>
        <p:spPr/>
        <p:txBody>
          <a:bodyPr/>
          <a:lstStyle/>
          <a:p>
            <a:r>
              <a:rPr lang="en-US"/>
              <a:t>Click to edit Master title style</a:t>
            </a:r>
            <a:endParaRPr lang="en-001"/>
          </a:p>
        </p:txBody>
      </p:sp>
      <p:sp>
        <p:nvSpPr>
          <p:cNvPr id="3" name="Date Placeholder 2">
            <a:extLst>
              <a:ext uri="{FF2B5EF4-FFF2-40B4-BE49-F238E27FC236}">
                <a16:creationId xmlns:a16="http://schemas.microsoft.com/office/drawing/2014/main" id="{4465DDFA-6DB0-D67F-E195-81768893E5BC}"/>
              </a:ext>
            </a:extLst>
          </p:cNvPr>
          <p:cNvSpPr>
            <a:spLocks noGrp="1"/>
          </p:cNvSpPr>
          <p:nvPr>
            <p:ph type="dt" sz="half" idx="10"/>
          </p:nvPr>
        </p:nvSpPr>
        <p:spPr/>
        <p:txBody>
          <a:bodyPr/>
          <a:lstStyle/>
          <a:p>
            <a:fld id="{C4E9939F-90BB-479E-BA17-A2F114CD475E}" type="datetimeFigureOut">
              <a:rPr lang="en-US" smtClean="0"/>
              <a:t>12/22/2025</a:t>
            </a:fld>
            <a:endParaRPr lang="en-US" dirty="0"/>
          </a:p>
        </p:txBody>
      </p:sp>
      <p:sp>
        <p:nvSpPr>
          <p:cNvPr id="4" name="Footer Placeholder 3">
            <a:extLst>
              <a:ext uri="{FF2B5EF4-FFF2-40B4-BE49-F238E27FC236}">
                <a16:creationId xmlns:a16="http://schemas.microsoft.com/office/drawing/2014/main" id="{3027E35E-208C-8F9D-0716-3A4CC85BBAE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E04D2E41-506A-58FC-F2F0-AB5C2792ADE4}"/>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4208838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58BD7F-219F-0CB8-4A7E-CE28E9D9B46B}"/>
              </a:ext>
            </a:extLst>
          </p:cNvPr>
          <p:cNvSpPr>
            <a:spLocks noGrp="1"/>
          </p:cNvSpPr>
          <p:nvPr>
            <p:ph type="dt" sz="half" idx="10"/>
          </p:nvPr>
        </p:nvSpPr>
        <p:spPr/>
        <p:txBody>
          <a:bodyPr/>
          <a:lstStyle/>
          <a:p>
            <a:fld id="{C4E9939F-90BB-479E-BA17-A2F114CD475E}" type="datetimeFigureOut">
              <a:rPr lang="en-US" smtClean="0"/>
              <a:t>12/22/2025</a:t>
            </a:fld>
            <a:endParaRPr lang="en-US" dirty="0"/>
          </a:p>
        </p:txBody>
      </p:sp>
      <p:sp>
        <p:nvSpPr>
          <p:cNvPr id="3" name="Footer Placeholder 2">
            <a:extLst>
              <a:ext uri="{FF2B5EF4-FFF2-40B4-BE49-F238E27FC236}">
                <a16:creationId xmlns:a16="http://schemas.microsoft.com/office/drawing/2014/main" id="{F7DED60B-4FEB-2A86-911E-6614B0F013F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37EF304-D883-0C94-2F61-14EC42E67A2B}"/>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279781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6AC7D-83D6-4305-4517-D3C7BAD181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001"/>
          </a:p>
        </p:txBody>
      </p:sp>
      <p:sp>
        <p:nvSpPr>
          <p:cNvPr id="3" name="Content Placeholder 2">
            <a:extLst>
              <a:ext uri="{FF2B5EF4-FFF2-40B4-BE49-F238E27FC236}">
                <a16:creationId xmlns:a16="http://schemas.microsoft.com/office/drawing/2014/main" id="{D60B5D06-FE06-09F5-6C00-B728C555BB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Text Placeholder 3">
            <a:extLst>
              <a:ext uri="{FF2B5EF4-FFF2-40B4-BE49-F238E27FC236}">
                <a16:creationId xmlns:a16="http://schemas.microsoft.com/office/drawing/2014/main" id="{9D5EDB83-FBFF-3BA7-9E8C-2E2924586F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DB9A53-2FF7-DE93-F86F-89F19336DB30}"/>
              </a:ext>
            </a:extLst>
          </p:cNvPr>
          <p:cNvSpPr>
            <a:spLocks noGrp="1"/>
          </p:cNvSpPr>
          <p:nvPr>
            <p:ph type="dt" sz="half" idx="10"/>
          </p:nvPr>
        </p:nvSpPr>
        <p:spPr/>
        <p:txBody>
          <a:bodyPr/>
          <a:lstStyle/>
          <a:p>
            <a:fld id="{C4E9939F-90BB-479E-BA17-A2F114CD475E}" type="datetimeFigureOut">
              <a:rPr lang="en-US" smtClean="0"/>
              <a:t>12/22/2025</a:t>
            </a:fld>
            <a:endParaRPr lang="en-US" dirty="0"/>
          </a:p>
        </p:txBody>
      </p:sp>
      <p:sp>
        <p:nvSpPr>
          <p:cNvPr id="6" name="Footer Placeholder 5">
            <a:extLst>
              <a:ext uri="{FF2B5EF4-FFF2-40B4-BE49-F238E27FC236}">
                <a16:creationId xmlns:a16="http://schemas.microsoft.com/office/drawing/2014/main" id="{E11825E3-19BE-25AD-4F4A-3A8CE8B5BE5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D163DE-4606-C8F1-3AB0-92620B6E9124}"/>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26806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84AEC-DD1A-089E-0FB5-E280487B18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001"/>
          </a:p>
        </p:txBody>
      </p:sp>
      <p:sp>
        <p:nvSpPr>
          <p:cNvPr id="3" name="Picture Placeholder 2">
            <a:extLst>
              <a:ext uri="{FF2B5EF4-FFF2-40B4-BE49-F238E27FC236}">
                <a16:creationId xmlns:a16="http://schemas.microsoft.com/office/drawing/2014/main" id="{0632AFEC-86BF-D163-08B4-6F5EF65ABC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001"/>
          </a:p>
        </p:txBody>
      </p:sp>
      <p:sp>
        <p:nvSpPr>
          <p:cNvPr id="4" name="Text Placeholder 3">
            <a:extLst>
              <a:ext uri="{FF2B5EF4-FFF2-40B4-BE49-F238E27FC236}">
                <a16:creationId xmlns:a16="http://schemas.microsoft.com/office/drawing/2014/main" id="{DF6ECDAA-351D-EF37-59FA-B15EECD6C9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D9679C4-B688-244F-89E9-50CDC8E980EB}"/>
              </a:ext>
            </a:extLst>
          </p:cNvPr>
          <p:cNvSpPr>
            <a:spLocks noGrp="1"/>
          </p:cNvSpPr>
          <p:nvPr>
            <p:ph type="dt" sz="half" idx="10"/>
          </p:nvPr>
        </p:nvSpPr>
        <p:spPr/>
        <p:txBody>
          <a:bodyPr/>
          <a:lstStyle/>
          <a:p>
            <a:fld id="{C4E9939F-90BB-479E-BA17-A2F114CD475E}" type="datetimeFigureOut">
              <a:rPr lang="en-US" smtClean="0"/>
              <a:t>12/22/2025</a:t>
            </a:fld>
            <a:endParaRPr lang="en-US" dirty="0"/>
          </a:p>
        </p:txBody>
      </p:sp>
      <p:sp>
        <p:nvSpPr>
          <p:cNvPr id="6" name="Footer Placeholder 5">
            <a:extLst>
              <a:ext uri="{FF2B5EF4-FFF2-40B4-BE49-F238E27FC236}">
                <a16:creationId xmlns:a16="http://schemas.microsoft.com/office/drawing/2014/main" id="{F2127BAF-62B2-D69A-43CD-81F968481B2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40A4E61-158E-089B-A573-97BADEBF0C25}"/>
              </a:ext>
            </a:extLst>
          </p:cNvPr>
          <p:cNvSpPr>
            <a:spLocks noGrp="1"/>
          </p:cNvSpPr>
          <p:nvPr>
            <p:ph type="sldNum" sz="quarter" idx="12"/>
          </p:nvPr>
        </p:nvSpPr>
        <p:spPr/>
        <p:txBody>
          <a:bodyPr/>
          <a:lstStyle/>
          <a:p>
            <a:fld id="{24658193-C1D2-4823-A3E4-7D9CB71B570F}" type="slidenum">
              <a:rPr lang="en-US" smtClean="0"/>
              <a:t>‹#›</a:t>
            </a:fld>
            <a:endParaRPr lang="en-US" dirty="0"/>
          </a:p>
        </p:txBody>
      </p:sp>
    </p:spTree>
    <p:extLst>
      <p:ext uri="{BB962C8B-B14F-4D97-AF65-F5344CB8AC3E}">
        <p14:creationId xmlns:p14="http://schemas.microsoft.com/office/powerpoint/2010/main" val="149072255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BD2AF7-31B8-19D2-3C28-7D185ECBD1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001"/>
          </a:p>
        </p:txBody>
      </p:sp>
      <p:sp>
        <p:nvSpPr>
          <p:cNvPr id="3" name="Text Placeholder 2">
            <a:extLst>
              <a:ext uri="{FF2B5EF4-FFF2-40B4-BE49-F238E27FC236}">
                <a16:creationId xmlns:a16="http://schemas.microsoft.com/office/drawing/2014/main" id="{2E89EED1-B255-282D-336C-B65B504FB3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001"/>
          </a:p>
        </p:txBody>
      </p:sp>
      <p:sp>
        <p:nvSpPr>
          <p:cNvPr id="4" name="Date Placeholder 3">
            <a:extLst>
              <a:ext uri="{FF2B5EF4-FFF2-40B4-BE49-F238E27FC236}">
                <a16:creationId xmlns:a16="http://schemas.microsoft.com/office/drawing/2014/main" id="{35E3F62B-98C8-CD31-AFB2-B3C1938C44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4E9939F-90BB-479E-BA17-A2F114CD475E}" type="datetimeFigureOut">
              <a:rPr lang="en-US" smtClean="0"/>
              <a:t>12/22/2025</a:t>
            </a:fld>
            <a:endParaRPr lang="en-US" dirty="0"/>
          </a:p>
        </p:txBody>
      </p:sp>
      <p:sp>
        <p:nvSpPr>
          <p:cNvPr id="5" name="Footer Placeholder 4">
            <a:extLst>
              <a:ext uri="{FF2B5EF4-FFF2-40B4-BE49-F238E27FC236}">
                <a16:creationId xmlns:a16="http://schemas.microsoft.com/office/drawing/2014/main" id="{BC24B152-6C10-B1AF-5B12-0E193E8A5D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102552D5-19CF-37C4-8937-755EECC543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4658193-C1D2-4823-A3E4-7D9CB71B570F}" type="slidenum">
              <a:rPr lang="en-US" smtClean="0"/>
              <a:t>‹#›</a:t>
            </a:fld>
            <a:endParaRPr lang="en-US" dirty="0"/>
          </a:p>
        </p:txBody>
      </p:sp>
    </p:spTree>
    <p:extLst>
      <p:ext uri="{BB962C8B-B14F-4D97-AF65-F5344CB8AC3E}">
        <p14:creationId xmlns:p14="http://schemas.microsoft.com/office/powerpoint/2010/main" val="321866556"/>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650" r:id="rId15"/>
    <p:sldLayoutId id="2147483673" r:id="rId16"/>
    <p:sldLayoutId id="2147483651" r:id="rId17"/>
    <p:sldLayoutId id="2147483659" r:id="rId18"/>
    <p:sldLayoutId id="2147483660" r:id="rId19"/>
    <p:sldLayoutId id="2147483654" r:id="rId20"/>
    <p:sldLayoutId id="2147483655" r:id="rId21"/>
    <p:sldLayoutId id="2147483656" r:id="rId22"/>
    <p:sldLayoutId id="2147483657" r:id="rId23"/>
    <p:sldLayoutId id="2147483658" r:id="rId24"/>
    <p:sldLayoutId id="2147483661" r:id="rId25"/>
    <p:sldLayoutId id="2147483662" r:id="rId26"/>
    <p:sldLayoutId id="2147483663" r:id="rId27"/>
    <p:sldLayoutId id="2147483664" r:id="rId28"/>
    <p:sldLayoutId id="2147483665" r:id="rId29"/>
    <p:sldLayoutId id="2147483666" r:id="rId30"/>
    <p:sldLayoutId id="2147483667" r:id="rId31"/>
    <p:sldLayoutId id="2147483668" r:id="rId32"/>
    <p:sldLayoutId id="2147483669" r:id="rId33"/>
    <p:sldLayoutId id="2147483670" r:id="rId34"/>
    <p:sldLayoutId id="2147483671" r:id="rId35"/>
    <p:sldLayoutId id="2147483672" r:id="rId3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3.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DF1878C-C7FD-478E-B990-A0E2AC262A6A}"/>
              </a:ext>
            </a:extLst>
          </p:cNvPr>
          <p:cNvSpPr/>
          <p:nvPr/>
        </p:nvSpPr>
        <p:spPr>
          <a:xfrm>
            <a:off x="0" y="5139266"/>
            <a:ext cx="12192000" cy="1718733"/>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Rectangle 39">
            <a:extLst>
              <a:ext uri="{FF2B5EF4-FFF2-40B4-BE49-F238E27FC236}">
                <a16:creationId xmlns:a16="http://schemas.microsoft.com/office/drawing/2014/main" id="{BB7CE24E-37DA-4E8B-2163-1ADD10ECBA71}"/>
              </a:ext>
            </a:extLst>
          </p:cNvPr>
          <p:cNvSpPr/>
          <p:nvPr/>
        </p:nvSpPr>
        <p:spPr>
          <a:xfrm>
            <a:off x="1024467" y="3283292"/>
            <a:ext cx="3909483" cy="21198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pic>
        <p:nvPicPr>
          <p:cNvPr id="9" name="Picture Placeholder 8" descr="A logo of a company&#10;&#10;AI-generated content may be incorrect.">
            <a:extLst>
              <a:ext uri="{FF2B5EF4-FFF2-40B4-BE49-F238E27FC236}">
                <a16:creationId xmlns:a16="http://schemas.microsoft.com/office/drawing/2014/main" id="{6CE03594-01C3-4C69-5C77-AE2822E74FE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3303" t="10900" r="12837" b="9041"/>
          <a:stretch/>
        </p:blipFill>
        <p:spPr>
          <a:xfrm>
            <a:off x="1047751" y="1738331"/>
            <a:ext cx="3841749" cy="3467100"/>
          </a:xfrm>
          <a:ln w="12700"/>
        </p:spPr>
      </p:pic>
      <p:sp>
        <p:nvSpPr>
          <p:cNvPr id="14" name="Rectangle 13">
            <a:extLst>
              <a:ext uri="{FF2B5EF4-FFF2-40B4-BE49-F238E27FC236}">
                <a16:creationId xmlns:a16="http://schemas.microsoft.com/office/drawing/2014/main" id="{86FD1990-522D-F7CF-FD90-87AA784EE3D6}"/>
              </a:ext>
            </a:extLst>
          </p:cNvPr>
          <p:cNvSpPr/>
          <p:nvPr/>
        </p:nvSpPr>
        <p:spPr>
          <a:xfrm>
            <a:off x="1024467" y="5139267"/>
            <a:ext cx="3909483" cy="1204383"/>
          </a:xfrm>
          <a:prstGeom prst="rect">
            <a:avLst/>
          </a:prstGeom>
          <a:solidFill>
            <a:srgbClr val="2F54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grpSp>
        <p:nvGrpSpPr>
          <p:cNvPr id="44" name="Group 43">
            <a:extLst>
              <a:ext uri="{FF2B5EF4-FFF2-40B4-BE49-F238E27FC236}">
                <a16:creationId xmlns:a16="http://schemas.microsoft.com/office/drawing/2014/main" id="{93D4DA80-DDBE-3797-BBF3-906092A4DF4A}"/>
              </a:ext>
            </a:extLst>
          </p:cNvPr>
          <p:cNvGrpSpPr/>
          <p:nvPr/>
        </p:nvGrpSpPr>
        <p:grpSpPr>
          <a:xfrm>
            <a:off x="1090125" y="5250729"/>
            <a:ext cx="3683415" cy="939736"/>
            <a:chOff x="1071075" y="5180879"/>
            <a:chExt cx="3683415" cy="939736"/>
          </a:xfrm>
        </p:grpSpPr>
        <p:pic>
          <p:nvPicPr>
            <p:cNvPr id="34" name="Picture 33" descr="A white letter on a black background&#10;&#10;AI-generated content may be incorrect.">
              <a:extLst>
                <a:ext uri="{FF2B5EF4-FFF2-40B4-BE49-F238E27FC236}">
                  <a16:creationId xmlns:a16="http://schemas.microsoft.com/office/drawing/2014/main" id="{A7016323-69FA-8B63-951B-79A1496B2D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7700" y="5426208"/>
              <a:ext cx="1566790" cy="267921"/>
            </a:xfrm>
            <a:prstGeom prst="rect">
              <a:avLst/>
            </a:prstGeom>
          </p:spPr>
        </p:pic>
        <p:pic>
          <p:nvPicPr>
            <p:cNvPr id="36" name="Picture 35" descr="A black and white sign with white text&#10;&#10;AI-generated content may be incorrect.">
              <a:extLst>
                <a:ext uri="{FF2B5EF4-FFF2-40B4-BE49-F238E27FC236}">
                  <a16:creationId xmlns:a16="http://schemas.microsoft.com/office/drawing/2014/main" id="{66B37F2A-5B71-0A34-1B2A-181E2AEC82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8816" y="5368285"/>
              <a:ext cx="1054869" cy="752330"/>
            </a:xfrm>
            <a:prstGeom prst="rect">
              <a:avLst/>
            </a:prstGeom>
          </p:spPr>
        </p:pic>
        <p:pic>
          <p:nvPicPr>
            <p:cNvPr id="38" name="Picture 37" descr="A white circle with a loop in the middle&#10;&#10;AI-generated content may be incorrect.">
              <a:extLst>
                <a:ext uri="{FF2B5EF4-FFF2-40B4-BE49-F238E27FC236}">
                  <a16:creationId xmlns:a16="http://schemas.microsoft.com/office/drawing/2014/main" id="{643E3317-D326-8616-ECC4-25343CBF7F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30360" y="5413520"/>
              <a:ext cx="515889" cy="675345"/>
            </a:xfrm>
            <a:prstGeom prst="rect">
              <a:avLst/>
            </a:prstGeom>
          </p:spPr>
        </p:pic>
        <p:sp>
          <p:nvSpPr>
            <p:cNvPr id="39" name="TextBox 38">
              <a:extLst>
                <a:ext uri="{FF2B5EF4-FFF2-40B4-BE49-F238E27FC236}">
                  <a16:creationId xmlns:a16="http://schemas.microsoft.com/office/drawing/2014/main" id="{657FA1ED-A460-BF0B-F3CB-9D90CA857A92}"/>
                </a:ext>
              </a:extLst>
            </p:cNvPr>
            <p:cNvSpPr txBox="1"/>
            <p:nvPr/>
          </p:nvSpPr>
          <p:spPr>
            <a:xfrm>
              <a:off x="1071075" y="5180879"/>
              <a:ext cx="3563796" cy="230832"/>
            </a:xfrm>
            <a:prstGeom prst="rect">
              <a:avLst/>
            </a:prstGeom>
            <a:noFill/>
          </p:spPr>
          <p:txBody>
            <a:bodyPr wrap="none" rtlCol="0">
              <a:spAutoFit/>
            </a:bodyPr>
            <a:lstStyle/>
            <a:p>
              <a:r>
                <a:rPr lang="de-DE" sz="900" b="1" dirty="0">
                  <a:solidFill>
                    <a:schemeClr val="bg1"/>
                  </a:solidFill>
                </a:rPr>
                <a:t>SUPPORTED BY                 LED BY                               IN PARTNERSHIP WITH</a:t>
              </a:r>
              <a:endParaRPr lang="en-001" sz="900" b="1" dirty="0">
                <a:solidFill>
                  <a:schemeClr val="bg1"/>
                </a:solidFill>
              </a:endParaRPr>
            </a:p>
          </p:txBody>
        </p:sp>
        <p:cxnSp>
          <p:nvCxnSpPr>
            <p:cNvPr id="42" name="Straight Connector 41">
              <a:extLst>
                <a:ext uri="{FF2B5EF4-FFF2-40B4-BE49-F238E27FC236}">
                  <a16:creationId xmlns:a16="http://schemas.microsoft.com/office/drawing/2014/main" id="{2D72F0E5-AB4E-4233-786B-3316909AF967}"/>
                </a:ext>
              </a:extLst>
            </p:cNvPr>
            <p:cNvCxnSpPr/>
            <p:nvPr/>
          </p:nvCxnSpPr>
          <p:spPr>
            <a:xfrm>
              <a:off x="1892300" y="5518150"/>
              <a:ext cx="0" cy="3429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36DE404-C7FE-2A8F-E6E2-C3CC459ADFD3}"/>
                </a:ext>
              </a:extLst>
            </p:cNvPr>
            <p:cNvCxnSpPr/>
            <p:nvPr/>
          </p:nvCxnSpPr>
          <p:spPr>
            <a:xfrm>
              <a:off x="3054350" y="5518150"/>
              <a:ext cx="0" cy="3429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63CE8509-E60D-B70E-8CDF-361F879160F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4" y="0"/>
            <a:ext cx="12179212" cy="6858000"/>
          </a:xfrm>
          <a:prstGeom prst="rect">
            <a:avLst/>
          </a:prstGeom>
        </p:spPr>
      </p:pic>
    </p:spTree>
    <p:extLst>
      <p:ext uri="{BB962C8B-B14F-4D97-AF65-F5344CB8AC3E}">
        <p14:creationId xmlns:p14="http://schemas.microsoft.com/office/powerpoint/2010/main" val="85306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green leaves&#10;&#10;AI-generated content may be incorrect.">
            <a:extLst>
              <a:ext uri="{FF2B5EF4-FFF2-40B4-BE49-F238E27FC236}">
                <a16:creationId xmlns:a16="http://schemas.microsoft.com/office/drawing/2014/main" id="{E3301B7B-60CF-0332-83C8-A8D02716701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78040" y="898596"/>
            <a:ext cx="4580466" cy="3053644"/>
          </a:xfrm>
          <a:prstGeom prst="rect">
            <a:avLst/>
          </a:prstGeom>
        </p:spPr>
      </p:pic>
      <p:pic>
        <p:nvPicPr>
          <p:cNvPr id="6" name="Picture 5" descr="A turtle swimming in the water&#10;&#10;AI-generated content may be incorrect.">
            <a:extLst>
              <a:ext uri="{FF2B5EF4-FFF2-40B4-BE49-F238E27FC236}">
                <a16:creationId xmlns:a16="http://schemas.microsoft.com/office/drawing/2014/main" id="{FD6D48B0-12EB-E793-4A87-4C5F18C566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04959" y="4033520"/>
            <a:ext cx="2553547" cy="1915160"/>
          </a:xfrm>
          <a:prstGeom prst="rect">
            <a:avLst/>
          </a:prstGeom>
        </p:spPr>
      </p:pic>
      <p:pic>
        <p:nvPicPr>
          <p:cNvPr id="9" name="Picture 8" descr="A hand holding a cell phone with a map on the screen&#10;&#10;AI-generated content may be incorrect.">
            <a:extLst>
              <a:ext uri="{FF2B5EF4-FFF2-40B4-BE49-F238E27FC236}">
                <a16:creationId xmlns:a16="http://schemas.microsoft.com/office/drawing/2014/main" id="{48F42570-1541-FCF1-D88F-2DB9C599C1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8040" y="4033520"/>
            <a:ext cx="1915160" cy="1915160"/>
          </a:xfrm>
          <a:prstGeom prst="rect">
            <a:avLst/>
          </a:prstGeom>
        </p:spPr>
      </p:pic>
      <p:sp>
        <p:nvSpPr>
          <p:cNvPr id="10" name="TextBox 9">
            <a:extLst>
              <a:ext uri="{FF2B5EF4-FFF2-40B4-BE49-F238E27FC236}">
                <a16:creationId xmlns:a16="http://schemas.microsoft.com/office/drawing/2014/main" id="{9BF1D0A0-1D1E-AFA8-F052-105732EB76BC}"/>
              </a:ext>
            </a:extLst>
          </p:cNvPr>
          <p:cNvSpPr txBox="1"/>
          <p:nvPr/>
        </p:nvSpPr>
        <p:spPr>
          <a:xfrm>
            <a:off x="1829786" y="1955081"/>
            <a:ext cx="5023790" cy="2708434"/>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4000" b="1" dirty="0">
                <a:solidFill>
                  <a:srgbClr val="2B3C94"/>
                </a:solidFill>
              </a:rPr>
              <a:t>YOUR PRESENTATION’S</a:t>
            </a:r>
          </a:p>
          <a:p>
            <a:r>
              <a:rPr lang="en-US" sz="4000" b="1" dirty="0">
                <a:solidFill>
                  <a:srgbClr val="2B3C94"/>
                </a:solidFill>
              </a:rPr>
              <a:t>TITLE GOES HERE</a:t>
            </a:r>
          </a:p>
          <a:p>
            <a:endParaRPr lang="en-US" sz="2500" b="1" dirty="0">
              <a:solidFill>
                <a:srgbClr val="2B3C94"/>
              </a:solidFill>
            </a:endParaRPr>
          </a:p>
          <a:p>
            <a:r>
              <a:rPr lang="en-US" sz="2500" b="1" dirty="0">
                <a:solidFill>
                  <a:srgbClr val="2B3C94"/>
                </a:solidFill>
              </a:rPr>
              <a:t>By: Name of presenter</a:t>
            </a:r>
            <a:endParaRPr lang="en-001" sz="2500" b="1" dirty="0">
              <a:solidFill>
                <a:srgbClr val="2B3C94"/>
              </a:solidFill>
            </a:endParaRPr>
          </a:p>
        </p:txBody>
      </p:sp>
      <p:sp>
        <p:nvSpPr>
          <p:cNvPr id="13" name="TextBox 12">
            <a:extLst>
              <a:ext uri="{FF2B5EF4-FFF2-40B4-BE49-F238E27FC236}">
                <a16:creationId xmlns:a16="http://schemas.microsoft.com/office/drawing/2014/main" id="{8D1DAE50-8202-8D2F-AA8A-A097D4299932}"/>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86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5E06250-63FC-3421-84BA-B7929450BE5E}"/>
              </a:ext>
            </a:extLst>
          </p:cNvPr>
          <p:cNvSpPr txBox="1"/>
          <p:nvPr/>
        </p:nvSpPr>
        <p:spPr>
          <a:xfrm>
            <a:off x="1591601" y="320705"/>
            <a:ext cx="5023790" cy="369332"/>
          </a:xfrm>
          <a:prstGeom prst="rect">
            <a:avLst/>
          </a:prstGeom>
          <a:solidFill>
            <a:srgbClr val="2B3C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dirty="0"/>
              <a:t>COUNTRY TDA REPORT PRESENTATION OUTLINE</a:t>
            </a:r>
            <a:endParaRPr lang="en-001" b="1" dirty="0"/>
          </a:p>
        </p:txBody>
      </p:sp>
      <p:sp>
        <p:nvSpPr>
          <p:cNvPr id="10" name="TextBox 9">
            <a:extLst>
              <a:ext uri="{FF2B5EF4-FFF2-40B4-BE49-F238E27FC236}">
                <a16:creationId xmlns:a16="http://schemas.microsoft.com/office/drawing/2014/main" id="{ED7885D3-7C19-572B-5835-653B299DAFE5}"/>
              </a:ext>
            </a:extLst>
          </p:cNvPr>
          <p:cNvSpPr txBox="1"/>
          <p:nvPr/>
        </p:nvSpPr>
        <p:spPr>
          <a:xfrm>
            <a:off x="1591600" y="719533"/>
            <a:ext cx="9199157" cy="523220"/>
          </a:xfrm>
          <a:prstGeom prst="rect">
            <a:avLst/>
          </a:prstGeom>
          <a:solidFill>
            <a:srgbClr val="FFFFCC"/>
          </a:solidFill>
        </p:spPr>
        <p:txBody>
          <a:bodyPr wrap="square">
            <a:spAutoFit/>
          </a:bodyPr>
          <a:lstStyle/>
          <a:p>
            <a:r>
              <a:rPr lang="en-US" sz="1400" dirty="0"/>
              <a:t>Presenters are advised to keep to the time limit and to provide ONLY KEY MESSAGES, since the written reports will be circulated four (4) weeks prior to the meeting. Participants are advised to read the documents prior to the meeting.</a:t>
            </a:r>
            <a:endParaRPr lang="en-001" sz="1400" dirty="0"/>
          </a:p>
        </p:txBody>
      </p:sp>
      <p:sp>
        <p:nvSpPr>
          <p:cNvPr id="16" name="TextBox 15">
            <a:extLst>
              <a:ext uri="{FF2B5EF4-FFF2-40B4-BE49-F238E27FC236}">
                <a16:creationId xmlns:a16="http://schemas.microsoft.com/office/drawing/2014/main" id="{868C93FD-A0E2-8BB9-B1FB-416609A9A3F1}"/>
              </a:ext>
            </a:extLst>
          </p:cNvPr>
          <p:cNvSpPr txBox="1"/>
          <p:nvPr/>
        </p:nvSpPr>
        <p:spPr>
          <a:xfrm>
            <a:off x="1484671" y="1241203"/>
            <a:ext cx="9694606" cy="5509200"/>
          </a:xfrm>
          <a:prstGeom prst="rect">
            <a:avLst/>
          </a:prstGeom>
          <a:noFill/>
        </p:spPr>
        <p:txBody>
          <a:bodyPr wrap="square">
            <a:spAutoFit/>
          </a:bodyPr>
          <a:lstStyle/>
          <a:p>
            <a:r>
              <a:rPr lang="en-US" sz="1600" b="1" dirty="0"/>
              <a:t>1. Key thematic/geographic areas of risk and vulnerability because of:</a:t>
            </a:r>
          </a:p>
          <a:p>
            <a:r>
              <a:rPr lang="en-US" sz="1600" dirty="0"/>
              <a:t>1.1 Exposure to climate change impacts</a:t>
            </a:r>
          </a:p>
          <a:p>
            <a:r>
              <a:rPr lang="en-US" sz="1600" dirty="0"/>
              <a:t>1.2 Exposure of populations and livelihoods to climate and other environmental impacts</a:t>
            </a:r>
          </a:p>
          <a:p>
            <a:r>
              <a:rPr lang="en-US" sz="1600" dirty="0"/>
              <a:t>1.3 Ecosystem exposure to climate and exploitation</a:t>
            </a:r>
          </a:p>
          <a:p>
            <a:r>
              <a:rPr lang="en-US" sz="1600" dirty="0"/>
              <a:t>1.3.1 System state mediated by pollution (e.g. nutrients, plastics, other pollutants)</a:t>
            </a:r>
          </a:p>
          <a:p>
            <a:r>
              <a:rPr lang="en-US" sz="1600" dirty="0"/>
              <a:t>1.3.2 System states manifested by coastal habitats (coral reefs, seagrasses, mangroves, wetlands)</a:t>
            </a:r>
          </a:p>
          <a:p>
            <a:r>
              <a:rPr lang="en-US" sz="1600" dirty="0"/>
              <a:t>1.3.3 System states manifested by fisheries and aquaculture</a:t>
            </a:r>
          </a:p>
          <a:p>
            <a:endParaRPr lang="en-US" sz="1600" dirty="0"/>
          </a:p>
          <a:p>
            <a:r>
              <a:rPr lang="en-US" sz="1600" b="1" dirty="0"/>
              <a:t>2. How does these areas of risk and vulnerability as assessed in year 2025 differ from the National TDA Report 1.0 (year 2000)?</a:t>
            </a:r>
          </a:p>
          <a:p>
            <a:r>
              <a:rPr lang="en-US" sz="1600" dirty="0"/>
              <a:t>2.1 Which of these risks are considered transboundary? Which are national? which of these are considered priority concerns?</a:t>
            </a:r>
          </a:p>
          <a:p>
            <a:r>
              <a:rPr lang="en-US" sz="1600" dirty="0"/>
              <a:t>2.2 Difference/s in perceived importance</a:t>
            </a:r>
          </a:p>
          <a:p>
            <a:r>
              <a:rPr lang="en-US" sz="1600" dirty="0"/>
              <a:t>2.3 Difference/s in perceived severity</a:t>
            </a:r>
          </a:p>
          <a:p>
            <a:r>
              <a:rPr lang="en-US" sz="1600" dirty="0"/>
              <a:t>2.4 Difference/s in perceived impacts on people and livelihoods, and ecosystem health</a:t>
            </a:r>
          </a:p>
          <a:p>
            <a:endParaRPr lang="en-US" sz="1600" dirty="0"/>
          </a:p>
          <a:p>
            <a:r>
              <a:rPr lang="en-US" sz="1600" b="1" dirty="0"/>
              <a:t>3. How does the current governance capacity address and mitigate the assessed risks?</a:t>
            </a:r>
          </a:p>
          <a:p>
            <a:r>
              <a:rPr lang="en-US" sz="1600" dirty="0"/>
              <a:t>3.1 Climate risks</a:t>
            </a:r>
          </a:p>
          <a:p>
            <a:r>
              <a:rPr lang="en-US" sz="1600" dirty="0"/>
              <a:t>3.2 Risks to people and livelihoods</a:t>
            </a:r>
          </a:p>
          <a:p>
            <a:r>
              <a:rPr lang="en-US" sz="1600" dirty="0"/>
              <a:t>3.3 Risks of pollution</a:t>
            </a:r>
          </a:p>
          <a:p>
            <a:r>
              <a:rPr lang="en-US" sz="1600" dirty="0"/>
              <a:t>3.4 Risks of coastal habitat deterioration</a:t>
            </a:r>
          </a:p>
          <a:p>
            <a:r>
              <a:rPr lang="en-US" sz="1600" dirty="0"/>
              <a:t>3.5 Risks of impacted fisheries and aquaculture</a:t>
            </a:r>
          </a:p>
        </p:txBody>
      </p:sp>
      <p:sp>
        <p:nvSpPr>
          <p:cNvPr id="2" name="TextBox 1">
            <a:extLst>
              <a:ext uri="{FF2B5EF4-FFF2-40B4-BE49-F238E27FC236}">
                <a16:creationId xmlns:a16="http://schemas.microsoft.com/office/drawing/2014/main" id="{DF2C8A0A-ADFE-FAC8-2580-2F1089FD1D2F}"/>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5705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5E06250-63FC-3421-84BA-B7929450BE5E}"/>
              </a:ext>
            </a:extLst>
          </p:cNvPr>
          <p:cNvSpPr txBox="1"/>
          <p:nvPr/>
        </p:nvSpPr>
        <p:spPr>
          <a:xfrm>
            <a:off x="1591601" y="320705"/>
            <a:ext cx="5023790" cy="369332"/>
          </a:xfrm>
          <a:prstGeom prst="rect">
            <a:avLst/>
          </a:prstGeom>
          <a:solidFill>
            <a:srgbClr val="2B3C9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dirty="0"/>
              <a:t>COUNTRY TDA REPORT PRESENTATION OUTLINE</a:t>
            </a:r>
            <a:endParaRPr lang="en-001" b="1" dirty="0"/>
          </a:p>
        </p:txBody>
      </p:sp>
      <p:sp>
        <p:nvSpPr>
          <p:cNvPr id="10" name="TextBox 9">
            <a:extLst>
              <a:ext uri="{FF2B5EF4-FFF2-40B4-BE49-F238E27FC236}">
                <a16:creationId xmlns:a16="http://schemas.microsoft.com/office/drawing/2014/main" id="{ED7885D3-7C19-572B-5835-653B299DAFE5}"/>
              </a:ext>
            </a:extLst>
          </p:cNvPr>
          <p:cNvSpPr txBox="1"/>
          <p:nvPr/>
        </p:nvSpPr>
        <p:spPr>
          <a:xfrm>
            <a:off x="1591600" y="719533"/>
            <a:ext cx="9199157" cy="523220"/>
          </a:xfrm>
          <a:prstGeom prst="rect">
            <a:avLst/>
          </a:prstGeom>
          <a:solidFill>
            <a:srgbClr val="FFFFCC"/>
          </a:solidFill>
        </p:spPr>
        <p:txBody>
          <a:bodyPr wrap="square">
            <a:spAutoFit/>
          </a:bodyPr>
          <a:lstStyle/>
          <a:p>
            <a:r>
              <a:rPr lang="en-US" sz="1400" dirty="0"/>
              <a:t>Presenters are advised to keep to the time limit and to provide ONLY KEY MESSAGES, since the written reports will be circulated four (4) weeks prior to the meeting. Participants are advised to read the documents prior to the meeting.</a:t>
            </a:r>
            <a:endParaRPr lang="en-001" sz="1400" dirty="0"/>
          </a:p>
        </p:txBody>
      </p:sp>
      <p:sp>
        <p:nvSpPr>
          <p:cNvPr id="2" name="TextBox 1">
            <a:extLst>
              <a:ext uri="{FF2B5EF4-FFF2-40B4-BE49-F238E27FC236}">
                <a16:creationId xmlns:a16="http://schemas.microsoft.com/office/drawing/2014/main" id="{9646ECBB-019A-0426-860C-17B74B5FB61C}"/>
              </a:ext>
            </a:extLst>
          </p:cNvPr>
          <p:cNvSpPr txBox="1"/>
          <p:nvPr/>
        </p:nvSpPr>
        <p:spPr>
          <a:xfrm>
            <a:off x="1503109" y="1359190"/>
            <a:ext cx="9694606" cy="3046988"/>
          </a:xfrm>
          <a:prstGeom prst="rect">
            <a:avLst/>
          </a:prstGeom>
          <a:noFill/>
        </p:spPr>
        <p:txBody>
          <a:bodyPr wrap="square">
            <a:spAutoFit/>
          </a:bodyPr>
          <a:lstStyle/>
          <a:p>
            <a:r>
              <a:rPr lang="en-US" sz="1600" b="1" dirty="0"/>
              <a:t>3. How does the current governance capacity address and mitigate the assessed risks?</a:t>
            </a:r>
          </a:p>
          <a:p>
            <a:r>
              <a:rPr lang="en-US" sz="1600" dirty="0"/>
              <a:t>3.1 Climate risks</a:t>
            </a:r>
          </a:p>
          <a:p>
            <a:r>
              <a:rPr lang="en-US" sz="1600" dirty="0"/>
              <a:t>3.2 Risks to people and livelihoods</a:t>
            </a:r>
          </a:p>
          <a:p>
            <a:r>
              <a:rPr lang="en-US" sz="1600" dirty="0"/>
              <a:t>3.3 Risks of pollution</a:t>
            </a:r>
          </a:p>
          <a:p>
            <a:r>
              <a:rPr lang="en-US" sz="1600" dirty="0"/>
              <a:t>3.4 Risks of coastal habitat deterioration</a:t>
            </a:r>
          </a:p>
          <a:p>
            <a:r>
              <a:rPr lang="en-US" sz="1600" dirty="0"/>
              <a:t>3.5 Risks of impacted fisheries and aquaculture</a:t>
            </a:r>
          </a:p>
          <a:p>
            <a:endParaRPr lang="en-US" sz="1600" dirty="0"/>
          </a:p>
          <a:p>
            <a:r>
              <a:rPr lang="en-US" sz="1600" b="1" dirty="0"/>
              <a:t>4. What are the major gaps in governance?</a:t>
            </a:r>
          </a:p>
          <a:p>
            <a:endParaRPr lang="en-US" sz="1600" b="1" dirty="0"/>
          </a:p>
          <a:p>
            <a:r>
              <a:rPr lang="en-US" sz="1600" b="1" dirty="0"/>
              <a:t>5. What are strategic recommendations to improve governance of transboundary environmental problems and closing gaps in Item 4.</a:t>
            </a:r>
            <a:endParaRPr lang="en-US" sz="1600" dirty="0"/>
          </a:p>
          <a:p>
            <a:endParaRPr lang="en-US" sz="1600" dirty="0"/>
          </a:p>
        </p:txBody>
      </p:sp>
      <p:sp>
        <p:nvSpPr>
          <p:cNvPr id="6" name="TextBox 5">
            <a:extLst>
              <a:ext uri="{FF2B5EF4-FFF2-40B4-BE49-F238E27FC236}">
                <a16:creationId xmlns:a16="http://schemas.microsoft.com/office/drawing/2014/main" id="{C8F0DB66-308B-5DA1-9523-9CA93DDD1762}"/>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4457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86C59D1-EFA2-83B8-D094-2AD156C5D388}"/>
              </a:ext>
            </a:extLst>
          </p:cNvPr>
          <p:cNvSpPr>
            <a:spLocks noGrp="1"/>
          </p:cNvSpPr>
          <p:nvPr>
            <p:ph type="pic" sz="quarter" idx="11"/>
          </p:nvPr>
        </p:nvSpPr>
        <p:spPr/>
        <p:txBody>
          <a:bodyPr/>
          <a:lstStyle/>
          <a:p>
            <a:endParaRPr lang="en-001"/>
          </a:p>
        </p:txBody>
      </p:sp>
      <p:sp>
        <p:nvSpPr>
          <p:cNvPr id="3" name="TextBox 2">
            <a:extLst>
              <a:ext uri="{FF2B5EF4-FFF2-40B4-BE49-F238E27FC236}">
                <a16:creationId xmlns:a16="http://schemas.microsoft.com/office/drawing/2014/main" id="{FEF69347-0BF7-D244-F89E-7AAF32C32C09}"/>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0346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541E2031-93C0-4900-A858-E45D9EE28BAF}"/>
              </a:ext>
            </a:extLst>
          </p:cNvPr>
          <p:cNvSpPr>
            <a:spLocks noGrp="1"/>
          </p:cNvSpPr>
          <p:nvPr>
            <p:ph type="pic" sz="quarter" idx="11"/>
          </p:nvPr>
        </p:nvSpPr>
        <p:spPr/>
        <p:txBody>
          <a:bodyPr/>
          <a:lstStyle/>
          <a:p>
            <a:endParaRPr lang="en-001"/>
          </a:p>
        </p:txBody>
      </p:sp>
      <p:sp>
        <p:nvSpPr>
          <p:cNvPr id="3" name="TextBox 2">
            <a:extLst>
              <a:ext uri="{FF2B5EF4-FFF2-40B4-BE49-F238E27FC236}">
                <a16:creationId xmlns:a16="http://schemas.microsoft.com/office/drawing/2014/main" id="{F4E95E5F-52EF-58AE-AFC6-145FE878AD71}"/>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4996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A6464AD-8E74-727C-BACB-1157CCF95ACB}"/>
              </a:ext>
            </a:extLst>
          </p:cNvPr>
          <p:cNvSpPr>
            <a:spLocks noGrp="1"/>
          </p:cNvSpPr>
          <p:nvPr>
            <p:ph type="pic" sz="quarter" idx="11"/>
          </p:nvPr>
        </p:nvSpPr>
        <p:spPr/>
        <p:txBody>
          <a:bodyPr/>
          <a:lstStyle/>
          <a:p>
            <a:endParaRPr lang="en-001"/>
          </a:p>
        </p:txBody>
      </p:sp>
      <p:sp>
        <p:nvSpPr>
          <p:cNvPr id="3" name="TextBox 2">
            <a:extLst>
              <a:ext uri="{FF2B5EF4-FFF2-40B4-BE49-F238E27FC236}">
                <a16:creationId xmlns:a16="http://schemas.microsoft.com/office/drawing/2014/main" id="{3EDAA725-7C9E-98D3-D556-9A113ADBCF52}"/>
              </a:ext>
            </a:extLst>
          </p:cNvPr>
          <p:cNvSpPr txBox="1"/>
          <p:nvPr/>
        </p:nvSpPr>
        <p:spPr>
          <a:xfrm>
            <a:off x="176742" y="981143"/>
            <a:ext cx="1224501" cy="553998"/>
          </a:xfrm>
          <a:prstGeom prst="rect">
            <a:avLst/>
          </a:prstGeom>
          <a:noFill/>
        </p:spPr>
        <p:txBody>
          <a:bodyPr wrap="square">
            <a:spAutoFit/>
          </a:bodyPr>
          <a:lstStyle/>
          <a:p>
            <a:r>
              <a:rPr lang="de-DE" sz="1000" b="0" i="0" dirty="0">
                <a:solidFill>
                  <a:srgbClr val="2B3C94"/>
                </a:solidFill>
                <a:effectLst/>
                <a:latin typeface="Acumin Pro Black" panose="020B0904020202020204" pitchFamily="34" charset="0"/>
              </a:rPr>
              <a:t>RSTC3 Meeting     </a:t>
            </a:r>
          </a:p>
          <a:p>
            <a:r>
              <a:rPr lang="de-DE" sz="1000" dirty="0">
                <a:solidFill>
                  <a:srgbClr val="495057"/>
                </a:solidFill>
                <a:latin typeface="Arial" panose="020B0604020202020204" pitchFamily="34" charset="0"/>
                <a:cs typeface="Arial" panose="020B0604020202020204" pitchFamily="34" charset="0"/>
              </a:rPr>
              <a:t>26-28 Jan 2026        </a:t>
            </a:r>
          </a:p>
          <a:p>
            <a:r>
              <a:rPr lang="de-DE" sz="1000" b="0" i="0" dirty="0">
                <a:solidFill>
                  <a:srgbClr val="495057"/>
                </a:solidFill>
                <a:effectLst/>
                <a:latin typeface="Arial" panose="020B0604020202020204" pitchFamily="34" charset="0"/>
                <a:cs typeface="Arial" panose="020B0604020202020204" pitchFamily="34" charset="0"/>
              </a:rPr>
              <a:t>Phú Quốc</a:t>
            </a:r>
            <a:endParaRPr lang="en-001"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2538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EFB6ACE-1130-9DCB-5A40-AF536BB952FB}"/>
              </a:ext>
            </a:extLst>
          </p:cNvPr>
          <p:cNvSpPr/>
          <p:nvPr/>
        </p:nvSpPr>
        <p:spPr>
          <a:xfrm>
            <a:off x="0" y="0"/>
            <a:ext cx="12192000" cy="685800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p:cNvSpPr txBox="1"/>
          <p:nvPr/>
        </p:nvSpPr>
        <p:spPr>
          <a:xfrm>
            <a:off x="3924300" y="1549715"/>
            <a:ext cx="4343400" cy="2123658"/>
          </a:xfrm>
          <a:prstGeom prst="rect">
            <a:avLst/>
          </a:prstGeom>
          <a:noFill/>
          <a:ln w="38100">
            <a:solidFill>
              <a:schemeClr val="bg1"/>
            </a:solidFill>
          </a:ln>
        </p:spPr>
        <p:txBody>
          <a:bodyPr wrap="square" rtlCol="0">
            <a:spAutoFit/>
          </a:bodyPr>
          <a:lstStyle/>
          <a:p>
            <a:pPr algn="ctr"/>
            <a:r>
              <a:rPr lang="id-ID" sz="66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rPr>
              <a:t>THANK</a:t>
            </a:r>
            <a:r>
              <a:rPr lang="de-DE" sz="66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rPr>
              <a:t> YOU</a:t>
            </a:r>
            <a:endParaRPr lang="en-US" sz="66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Rectangle 1">
            <a:extLst>
              <a:ext uri="{FF2B5EF4-FFF2-40B4-BE49-F238E27FC236}">
                <a16:creationId xmlns:a16="http://schemas.microsoft.com/office/drawing/2014/main" id="{0DF1D056-9E77-BFBE-086B-B76DDA4C7037}"/>
              </a:ext>
            </a:extLst>
          </p:cNvPr>
          <p:cNvSpPr/>
          <p:nvPr/>
        </p:nvSpPr>
        <p:spPr>
          <a:xfrm rot="5400000">
            <a:off x="-1866526" y="1860361"/>
            <a:ext cx="3909483" cy="188761"/>
          </a:xfrm>
          <a:prstGeom prst="rect">
            <a:avLst/>
          </a:prstGeom>
          <a:solidFill>
            <a:srgbClr val="2068A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sp>
        <p:nvSpPr>
          <p:cNvPr id="4" name="Rectangle 3">
            <a:extLst>
              <a:ext uri="{FF2B5EF4-FFF2-40B4-BE49-F238E27FC236}">
                <a16:creationId xmlns:a16="http://schemas.microsoft.com/office/drawing/2014/main" id="{6328DB77-5D79-0450-92D5-AAC16819AD92}"/>
              </a:ext>
            </a:extLst>
          </p:cNvPr>
          <p:cNvSpPr/>
          <p:nvPr/>
        </p:nvSpPr>
        <p:spPr>
          <a:xfrm rot="5400000">
            <a:off x="-1864799" y="4810607"/>
            <a:ext cx="3909483" cy="185305"/>
          </a:xfrm>
          <a:prstGeom prst="rect">
            <a:avLst/>
          </a:prstGeom>
          <a:solidFill>
            <a:srgbClr val="4AA0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sp>
        <p:nvSpPr>
          <p:cNvPr id="7" name="Rectangle 6">
            <a:extLst>
              <a:ext uri="{FF2B5EF4-FFF2-40B4-BE49-F238E27FC236}">
                <a16:creationId xmlns:a16="http://schemas.microsoft.com/office/drawing/2014/main" id="{355285B9-A26D-1A9C-9373-6BE511A88B7D}"/>
              </a:ext>
            </a:extLst>
          </p:cNvPr>
          <p:cNvSpPr/>
          <p:nvPr/>
        </p:nvSpPr>
        <p:spPr>
          <a:xfrm rot="5400000" flipV="1">
            <a:off x="-838073" y="3763985"/>
            <a:ext cx="1851433" cy="185305"/>
          </a:xfrm>
          <a:prstGeom prst="rect">
            <a:avLst/>
          </a:prstGeom>
          <a:solidFill>
            <a:srgbClr val="F0EC2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001" dirty="0"/>
          </a:p>
        </p:txBody>
      </p:sp>
      <p:grpSp>
        <p:nvGrpSpPr>
          <p:cNvPr id="9" name="Group 10">
            <a:extLst>
              <a:ext uri="{FF2B5EF4-FFF2-40B4-BE49-F238E27FC236}">
                <a16:creationId xmlns:a16="http://schemas.microsoft.com/office/drawing/2014/main" id="{976E10B6-9D9F-FB70-34DA-89CFD710FCF7}"/>
              </a:ext>
            </a:extLst>
          </p:cNvPr>
          <p:cNvGrpSpPr>
            <a:grpSpLocks noChangeAspect="1"/>
          </p:cNvGrpSpPr>
          <p:nvPr/>
        </p:nvGrpSpPr>
        <p:grpSpPr bwMode="auto">
          <a:xfrm>
            <a:off x="4002821" y="4454147"/>
            <a:ext cx="328207" cy="328207"/>
            <a:chOff x="3799" y="2597"/>
            <a:chExt cx="264" cy="264"/>
          </a:xfrm>
        </p:grpSpPr>
        <p:sp>
          <p:nvSpPr>
            <p:cNvPr id="10" name="Freeform 12">
              <a:extLst>
                <a:ext uri="{FF2B5EF4-FFF2-40B4-BE49-F238E27FC236}">
                  <a16:creationId xmlns:a16="http://schemas.microsoft.com/office/drawing/2014/main" id="{806E4DEE-C973-88EE-34BF-B3D155C28497}"/>
                </a:ext>
              </a:extLst>
            </p:cNvPr>
            <p:cNvSpPr>
              <a:spLocks/>
            </p:cNvSpPr>
            <p:nvPr/>
          </p:nvSpPr>
          <p:spPr bwMode="auto">
            <a:xfrm>
              <a:off x="3799" y="2597"/>
              <a:ext cx="264" cy="264"/>
            </a:xfrm>
            <a:custGeom>
              <a:avLst/>
              <a:gdLst>
                <a:gd name="T0" fmla="*/ 1827 w 3436"/>
                <a:gd name="T1" fmla="*/ 3 h 3436"/>
                <a:gd name="T2" fmla="*/ 2039 w 3436"/>
                <a:gd name="T3" fmla="*/ 29 h 3436"/>
                <a:gd name="T4" fmla="*/ 2241 w 3436"/>
                <a:gd name="T5" fmla="*/ 81 h 3436"/>
                <a:gd name="T6" fmla="*/ 2435 w 3436"/>
                <a:gd name="T7" fmla="*/ 155 h 3436"/>
                <a:gd name="T8" fmla="*/ 2615 w 3436"/>
                <a:gd name="T9" fmla="*/ 252 h 3436"/>
                <a:gd name="T10" fmla="*/ 2782 w 3436"/>
                <a:gd name="T11" fmla="*/ 368 h 3436"/>
                <a:gd name="T12" fmla="*/ 2933 w 3436"/>
                <a:gd name="T13" fmla="*/ 503 h 3436"/>
                <a:gd name="T14" fmla="*/ 3068 w 3436"/>
                <a:gd name="T15" fmla="*/ 654 h 3436"/>
                <a:gd name="T16" fmla="*/ 3184 w 3436"/>
                <a:gd name="T17" fmla="*/ 821 h 3436"/>
                <a:gd name="T18" fmla="*/ 3281 w 3436"/>
                <a:gd name="T19" fmla="*/ 1001 h 3436"/>
                <a:gd name="T20" fmla="*/ 3355 w 3436"/>
                <a:gd name="T21" fmla="*/ 1195 h 3436"/>
                <a:gd name="T22" fmla="*/ 3407 w 3436"/>
                <a:gd name="T23" fmla="*/ 1397 h 3436"/>
                <a:gd name="T24" fmla="*/ 3433 w 3436"/>
                <a:gd name="T25" fmla="*/ 1608 h 3436"/>
                <a:gd name="T26" fmla="*/ 3433 w 3436"/>
                <a:gd name="T27" fmla="*/ 1826 h 3436"/>
                <a:gd name="T28" fmla="*/ 3407 w 3436"/>
                <a:gd name="T29" fmla="*/ 2038 h 3436"/>
                <a:gd name="T30" fmla="*/ 3355 w 3436"/>
                <a:gd name="T31" fmla="*/ 2241 h 3436"/>
                <a:gd name="T32" fmla="*/ 3281 w 3436"/>
                <a:gd name="T33" fmla="*/ 2433 h 3436"/>
                <a:gd name="T34" fmla="*/ 3184 w 3436"/>
                <a:gd name="T35" fmla="*/ 2614 h 3436"/>
                <a:gd name="T36" fmla="*/ 3068 w 3436"/>
                <a:gd name="T37" fmla="*/ 2780 h 3436"/>
                <a:gd name="T38" fmla="*/ 2933 w 3436"/>
                <a:gd name="T39" fmla="*/ 2932 h 3436"/>
                <a:gd name="T40" fmla="*/ 2782 w 3436"/>
                <a:gd name="T41" fmla="*/ 3068 h 3436"/>
                <a:gd name="T42" fmla="*/ 2615 w 3436"/>
                <a:gd name="T43" fmla="*/ 3184 h 3436"/>
                <a:gd name="T44" fmla="*/ 2435 w 3436"/>
                <a:gd name="T45" fmla="*/ 3280 h 3436"/>
                <a:gd name="T46" fmla="*/ 2241 w 3436"/>
                <a:gd name="T47" fmla="*/ 3355 h 3436"/>
                <a:gd name="T48" fmla="*/ 2039 w 3436"/>
                <a:gd name="T49" fmla="*/ 3406 h 3436"/>
                <a:gd name="T50" fmla="*/ 1827 w 3436"/>
                <a:gd name="T51" fmla="*/ 3433 h 3436"/>
                <a:gd name="T52" fmla="*/ 1610 w 3436"/>
                <a:gd name="T53" fmla="*/ 3433 h 3436"/>
                <a:gd name="T54" fmla="*/ 1398 w 3436"/>
                <a:gd name="T55" fmla="*/ 3406 h 3436"/>
                <a:gd name="T56" fmla="*/ 1195 w 3436"/>
                <a:gd name="T57" fmla="*/ 3355 h 3436"/>
                <a:gd name="T58" fmla="*/ 1003 w 3436"/>
                <a:gd name="T59" fmla="*/ 3280 h 3436"/>
                <a:gd name="T60" fmla="*/ 822 w 3436"/>
                <a:gd name="T61" fmla="*/ 3184 h 3436"/>
                <a:gd name="T62" fmla="*/ 655 w 3436"/>
                <a:gd name="T63" fmla="*/ 3068 h 3436"/>
                <a:gd name="T64" fmla="*/ 504 w 3436"/>
                <a:gd name="T65" fmla="*/ 2932 h 3436"/>
                <a:gd name="T66" fmla="*/ 368 w 3436"/>
                <a:gd name="T67" fmla="*/ 2780 h 3436"/>
                <a:gd name="T68" fmla="*/ 252 w 3436"/>
                <a:gd name="T69" fmla="*/ 2614 h 3436"/>
                <a:gd name="T70" fmla="*/ 156 w 3436"/>
                <a:gd name="T71" fmla="*/ 2433 h 3436"/>
                <a:gd name="T72" fmla="*/ 81 w 3436"/>
                <a:gd name="T73" fmla="*/ 2241 h 3436"/>
                <a:gd name="T74" fmla="*/ 30 w 3436"/>
                <a:gd name="T75" fmla="*/ 2038 h 3436"/>
                <a:gd name="T76" fmla="*/ 3 w 3436"/>
                <a:gd name="T77" fmla="*/ 1826 h 3436"/>
                <a:gd name="T78" fmla="*/ 3 w 3436"/>
                <a:gd name="T79" fmla="*/ 1608 h 3436"/>
                <a:gd name="T80" fmla="*/ 30 w 3436"/>
                <a:gd name="T81" fmla="*/ 1397 h 3436"/>
                <a:gd name="T82" fmla="*/ 81 w 3436"/>
                <a:gd name="T83" fmla="*/ 1195 h 3436"/>
                <a:gd name="T84" fmla="*/ 156 w 3436"/>
                <a:gd name="T85" fmla="*/ 1001 h 3436"/>
                <a:gd name="T86" fmla="*/ 252 w 3436"/>
                <a:gd name="T87" fmla="*/ 821 h 3436"/>
                <a:gd name="T88" fmla="*/ 368 w 3436"/>
                <a:gd name="T89" fmla="*/ 654 h 3436"/>
                <a:gd name="T90" fmla="*/ 504 w 3436"/>
                <a:gd name="T91" fmla="*/ 503 h 3436"/>
                <a:gd name="T92" fmla="*/ 655 w 3436"/>
                <a:gd name="T93" fmla="*/ 368 h 3436"/>
                <a:gd name="T94" fmla="*/ 822 w 3436"/>
                <a:gd name="T95" fmla="*/ 252 h 3436"/>
                <a:gd name="T96" fmla="*/ 1003 w 3436"/>
                <a:gd name="T97" fmla="*/ 155 h 3436"/>
                <a:gd name="T98" fmla="*/ 1195 w 3436"/>
                <a:gd name="T99" fmla="*/ 81 h 3436"/>
                <a:gd name="T100" fmla="*/ 1398 w 3436"/>
                <a:gd name="T101" fmla="*/ 29 h 3436"/>
                <a:gd name="T102" fmla="*/ 1610 w 3436"/>
                <a:gd name="T103" fmla="*/ 3 h 3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36" h="3436">
                  <a:moveTo>
                    <a:pt x="1719" y="0"/>
                  </a:moveTo>
                  <a:lnTo>
                    <a:pt x="1827" y="3"/>
                  </a:lnTo>
                  <a:lnTo>
                    <a:pt x="1934" y="12"/>
                  </a:lnTo>
                  <a:lnTo>
                    <a:pt x="2039" y="29"/>
                  </a:lnTo>
                  <a:lnTo>
                    <a:pt x="2141" y="52"/>
                  </a:lnTo>
                  <a:lnTo>
                    <a:pt x="2241" y="81"/>
                  </a:lnTo>
                  <a:lnTo>
                    <a:pt x="2340" y="115"/>
                  </a:lnTo>
                  <a:lnTo>
                    <a:pt x="2435" y="155"/>
                  </a:lnTo>
                  <a:lnTo>
                    <a:pt x="2526" y="201"/>
                  </a:lnTo>
                  <a:lnTo>
                    <a:pt x="2615" y="252"/>
                  </a:lnTo>
                  <a:lnTo>
                    <a:pt x="2700" y="307"/>
                  </a:lnTo>
                  <a:lnTo>
                    <a:pt x="2782" y="368"/>
                  </a:lnTo>
                  <a:lnTo>
                    <a:pt x="2859" y="433"/>
                  </a:lnTo>
                  <a:lnTo>
                    <a:pt x="2933" y="503"/>
                  </a:lnTo>
                  <a:lnTo>
                    <a:pt x="3003" y="576"/>
                  </a:lnTo>
                  <a:lnTo>
                    <a:pt x="3068" y="654"/>
                  </a:lnTo>
                  <a:lnTo>
                    <a:pt x="3128" y="735"/>
                  </a:lnTo>
                  <a:lnTo>
                    <a:pt x="3184" y="821"/>
                  </a:lnTo>
                  <a:lnTo>
                    <a:pt x="3235" y="910"/>
                  </a:lnTo>
                  <a:lnTo>
                    <a:pt x="3281" y="1001"/>
                  </a:lnTo>
                  <a:lnTo>
                    <a:pt x="3321" y="1096"/>
                  </a:lnTo>
                  <a:lnTo>
                    <a:pt x="3355" y="1195"/>
                  </a:lnTo>
                  <a:lnTo>
                    <a:pt x="3384" y="1295"/>
                  </a:lnTo>
                  <a:lnTo>
                    <a:pt x="3407" y="1397"/>
                  </a:lnTo>
                  <a:lnTo>
                    <a:pt x="3423" y="1502"/>
                  </a:lnTo>
                  <a:lnTo>
                    <a:pt x="3433" y="1608"/>
                  </a:lnTo>
                  <a:lnTo>
                    <a:pt x="3436" y="1717"/>
                  </a:lnTo>
                  <a:lnTo>
                    <a:pt x="3433" y="1826"/>
                  </a:lnTo>
                  <a:lnTo>
                    <a:pt x="3423" y="1933"/>
                  </a:lnTo>
                  <a:lnTo>
                    <a:pt x="3407" y="2038"/>
                  </a:lnTo>
                  <a:lnTo>
                    <a:pt x="3384" y="2141"/>
                  </a:lnTo>
                  <a:lnTo>
                    <a:pt x="3355" y="2241"/>
                  </a:lnTo>
                  <a:lnTo>
                    <a:pt x="3321" y="2338"/>
                  </a:lnTo>
                  <a:lnTo>
                    <a:pt x="3281" y="2433"/>
                  </a:lnTo>
                  <a:lnTo>
                    <a:pt x="3235" y="2525"/>
                  </a:lnTo>
                  <a:lnTo>
                    <a:pt x="3184" y="2614"/>
                  </a:lnTo>
                  <a:lnTo>
                    <a:pt x="3128" y="2699"/>
                  </a:lnTo>
                  <a:lnTo>
                    <a:pt x="3068" y="2780"/>
                  </a:lnTo>
                  <a:lnTo>
                    <a:pt x="3003" y="2858"/>
                  </a:lnTo>
                  <a:lnTo>
                    <a:pt x="2933" y="2932"/>
                  </a:lnTo>
                  <a:lnTo>
                    <a:pt x="2859" y="3002"/>
                  </a:lnTo>
                  <a:lnTo>
                    <a:pt x="2782" y="3068"/>
                  </a:lnTo>
                  <a:lnTo>
                    <a:pt x="2700" y="3128"/>
                  </a:lnTo>
                  <a:lnTo>
                    <a:pt x="2615" y="3184"/>
                  </a:lnTo>
                  <a:lnTo>
                    <a:pt x="2526" y="3234"/>
                  </a:lnTo>
                  <a:lnTo>
                    <a:pt x="2435" y="3280"/>
                  </a:lnTo>
                  <a:lnTo>
                    <a:pt x="2340" y="3320"/>
                  </a:lnTo>
                  <a:lnTo>
                    <a:pt x="2241" y="3355"/>
                  </a:lnTo>
                  <a:lnTo>
                    <a:pt x="2141" y="3383"/>
                  </a:lnTo>
                  <a:lnTo>
                    <a:pt x="2039" y="3406"/>
                  </a:lnTo>
                  <a:lnTo>
                    <a:pt x="1934" y="3422"/>
                  </a:lnTo>
                  <a:lnTo>
                    <a:pt x="1827" y="3433"/>
                  </a:lnTo>
                  <a:lnTo>
                    <a:pt x="1719" y="3436"/>
                  </a:lnTo>
                  <a:lnTo>
                    <a:pt x="1610" y="3433"/>
                  </a:lnTo>
                  <a:lnTo>
                    <a:pt x="1502" y="3422"/>
                  </a:lnTo>
                  <a:lnTo>
                    <a:pt x="1398" y="3406"/>
                  </a:lnTo>
                  <a:lnTo>
                    <a:pt x="1295" y="3383"/>
                  </a:lnTo>
                  <a:lnTo>
                    <a:pt x="1195" y="3355"/>
                  </a:lnTo>
                  <a:lnTo>
                    <a:pt x="1097" y="3320"/>
                  </a:lnTo>
                  <a:lnTo>
                    <a:pt x="1003" y="3280"/>
                  </a:lnTo>
                  <a:lnTo>
                    <a:pt x="911" y="3234"/>
                  </a:lnTo>
                  <a:lnTo>
                    <a:pt x="822" y="3184"/>
                  </a:lnTo>
                  <a:lnTo>
                    <a:pt x="737" y="3128"/>
                  </a:lnTo>
                  <a:lnTo>
                    <a:pt x="655" y="3068"/>
                  </a:lnTo>
                  <a:lnTo>
                    <a:pt x="577" y="3002"/>
                  </a:lnTo>
                  <a:lnTo>
                    <a:pt x="504" y="2932"/>
                  </a:lnTo>
                  <a:lnTo>
                    <a:pt x="434" y="2858"/>
                  </a:lnTo>
                  <a:lnTo>
                    <a:pt x="368" y="2780"/>
                  </a:lnTo>
                  <a:lnTo>
                    <a:pt x="308" y="2699"/>
                  </a:lnTo>
                  <a:lnTo>
                    <a:pt x="252" y="2614"/>
                  </a:lnTo>
                  <a:lnTo>
                    <a:pt x="202" y="2525"/>
                  </a:lnTo>
                  <a:lnTo>
                    <a:pt x="156" y="2433"/>
                  </a:lnTo>
                  <a:lnTo>
                    <a:pt x="116" y="2338"/>
                  </a:lnTo>
                  <a:lnTo>
                    <a:pt x="81" y="2241"/>
                  </a:lnTo>
                  <a:lnTo>
                    <a:pt x="53" y="2141"/>
                  </a:lnTo>
                  <a:lnTo>
                    <a:pt x="30" y="2038"/>
                  </a:lnTo>
                  <a:lnTo>
                    <a:pt x="14" y="1933"/>
                  </a:lnTo>
                  <a:lnTo>
                    <a:pt x="3" y="1826"/>
                  </a:lnTo>
                  <a:lnTo>
                    <a:pt x="0" y="1717"/>
                  </a:lnTo>
                  <a:lnTo>
                    <a:pt x="3" y="1608"/>
                  </a:lnTo>
                  <a:lnTo>
                    <a:pt x="14" y="1502"/>
                  </a:lnTo>
                  <a:lnTo>
                    <a:pt x="30" y="1397"/>
                  </a:lnTo>
                  <a:lnTo>
                    <a:pt x="53" y="1295"/>
                  </a:lnTo>
                  <a:lnTo>
                    <a:pt x="81" y="1195"/>
                  </a:lnTo>
                  <a:lnTo>
                    <a:pt x="116" y="1096"/>
                  </a:lnTo>
                  <a:lnTo>
                    <a:pt x="156" y="1001"/>
                  </a:lnTo>
                  <a:lnTo>
                    <a:pt x="202" y="910"/>
                  </a:lnTo>
                  <a:lnTo>
                    <a:pt x="252" y="821"/>
                  </a:lnTo>
                  <a:lnTo>
                    <a:pt x="308" y="735"/>
                  </a:lnTo>
                  <a:lnTo>
                    <a:pt x="368" y="654"/>
                  </a:lnTo>
                  <a:lnTo>
                    <a:pt x="434" y="576"/>
                  </a:lnTo>
                  <a:lnTo>
                    <a:pt x="504" y="503"/>
                  </a:lnTo>
                  <a:lnTo>
                    <a:pt x="577" y="433"/>
                  </a:lnTo>
                  <a:lnTo>
                    <a:pt x="655" y="368"/>
                  </a:lnTo>
                  <a:lnTo>
                    <a:pt x="737" y="307"/>
                  </a:lnTo>
                  <a:lnTo>
                    <a:pt x="822" y="252"/>
                  </a:lnTo>
                  <a:lnTo>
                    <a:pt x="911" y="201"/>
                  </a:lnTo>
                  <a:lnTo>
                    <a:pt x="1003" y="155"/>
                  </a:lnTo>
                  <a:lnTo>
                    <a:pt x="1097" y="115"/>
                  </a:lnTo>
                  <a:lnTo>
                    <a:pt x="1195" y="81"/>
                  </a:lnTo>
                  <a:lnTo>
                    <a:pt x="1295" y="52"/>
                  </a:lnTo>
                  <a:lnTo>
                    <a:pt x="1398" y="29"/>
                  </a:lnTo>
                  <a:lnTo>
                    <a:pt x="1502" y="12"/>
                  </a:lnTo>
                  <a:lnTo>
                    <a:pt x="1610" y="3"/>
                  </a:lnTo>
                  <a:lnTo>
                    <a:pt x="1719" y="0"/>
                  </a:lnTo>
                  <a:close/>
                </a:path>
              </a:pathLst>
            </a:custGeom>
            <a:solidFill>
              <a:srgbClr val="3B5998"/>
            </a:solidFill>
            <a:ln w="0">
              <a:solidFill>
                <a:srgbClr val="3B5998"/>
              </a:solidFill>
              <a:prstDash val="solid"/>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 name="Freeform 13">
              <a:extLst>
                <a:ext uri="{FF2B5EF4-FFF2-40B4-BE49-F238E27FC236}">
                  <a16:creationId xmlns:a16="http://schemas.microsoft.com/office/drawing/2014/main" id="{E8F13607-7B11-975D-98EC-B70523B91236}"/>
                </a:ext>
              </a:extLst>
            </p:cNvPr>
            <p:cNvSpPr>
              <a:spLocks/>
            </p:cNvSpPr>
            <p:nvPr/>
          </p:nvSpPr>
          <p:spPr bwMode="auto">
            <a:xfrm>
              <a:off x="3888" y="2648"/>
              <a:ext cx="80" cy="172"/>
            </a:xfrm>
            <a:custGeom>
              <a:avLst/>
              <a:gdLst>
                <a:gd name="T0" fmla="*/ 690 w 1034"/>
                <a:gd name="T1" fmla="*/ 0 h 2242"/>
                <a:gd name="T2" fmla="*/ 1034 w 1034"/>
                <a:gd name="T3" fmla="*/ 2 h 2242"/>
                <a:gd name="T4" fmla="*/ 1034 w 1034"/>
                <a:gd name="T5" fmla="*/ 385 h 2242"/>
                <a:gd name="T6" fmla="*/ 785 w 1034"/>
                <a:gd name="T7" fmla="*/ 385 h 2242"/>
                <a:gd name="T8" fmla="*/ 772 w 1034"/>
                <a:gd name="T9" fmla="*/ 385 h 2242"/>
                <a:gd name="T10" fmla="*/ 758 w 1034"/>
                <a:gd name="T11" fmla="*/ 387 h 2242"/>
                <a:gd name="T12" fmla="*/ 744 w 1034"/>
                <a:gd name="T13" fmla="*/ 391 h 2242"/>
                <a:gd name="T14" fmla="*/ 732 w 1034"/>
                <a:gd name="T15" fmla="*/ 398 h 2242"/>
                <a:gd name="T16" fmla="*/ 719 w 1034"/>
                <a:gd name="T17" fmla="*/ 406 h 2242"/>
                <a:gd name="T18" fmla="*/ 709 w 1034"/>
                <a:gd name="T19" fmla="*/ 417 h 2242"/>
                <a:gd name="T20" fmla="*/ 699 w 1034"/>
                <a:gd name="T21" fmla="*/ 430 h 2242"/>
                <a:gd name="T22" fmla="*/ 692 w 1034"/>
                <a:gd name="T23" fmla="*/ 447 h 2242"/>
                <a:gd name="T24" fmla="*/ 687 w 1034"/>
                <a:gd name="T25" fmla="*/ 467 h 2242"/>
                <a:gd name="T26" fmla="*/ 685 w 1034"/>
                <a:gd name="T27" fmla="*/ 492 h 2242"/>
                <a:gd name="T28" fmla="*/ 685 w 1034"/>
                <a:gd name="T29" fmla="*/ 724 h 2242"/>
                <a:gd name="T30" fmla="*/ 1033 w 1034"/>
                <a:gd name="T31" fmla="*/ 724 h 2242"/>
                <a:gd name="T32" fmla="*/ 993 w 1034"/>
                <a:gd name="T33" fmla="*/ 1119 h 2242"/>
                <a:gd name="T34" fmla="*/ 685 w 1034"/>
                <a:gd name="T35" fmla="*/ 1119 h 2242"/>
                <a:gd name="T36" fmla="*/ 685 w 1034"/>
                <a:gd name="T37" fmla="*/ 2242 h 2242"/>
                <a:gd name="T38" fmla="*/ 221 w 1034"/>
                <a:gd name="T39" fmla="*/ 2242 h 2242"/>
                <a:gd name="T40" fmla="*/ 221 w 1034"/>
                <a:gd name="T41" fmla="*/ 1119 h 2242"/>
                <a:gd name="T42" fmla="*/ 0 w 1034"/>
                <a:gd name="T43" fmla="*/ 1119 h 2242"/>
                <a:gd name="T44" fmla="*/ 0 w 1034"/>
                <a:gd name="T45" fmla="*/ 724 h 2242"/>
                <a:gd name="T46" fmla="*/ 221 w 1034"/>
                <a:gd name="T47" fmla="*/ 724 h 2242"/>
                <a:gd name="T48" fmla="*/ 221 w 1034"/>
                <a:gd name="T49" fmla="*/ 468 h 2242"/>
                <a:gd name="T50" fmla="*/ 222 w 1034"/>
                <a:gd name="T51" fmla="*/ 442 h 2242"/>
                <a:gd name="T52" fmla="*/ 224 w 1034"/>
                <a:gd name="T53" fmla="*/ 414 h 2242"/>
                <a:gd name="T54" fmla="*/ 227 w 1034"/>
                <a:gd name="T55" fmla="*/ 385 h 2242"/>
                <a:gd name="T56" fmla="*/ 232 w 1034"/>
                <a:gd name="T57" fmla="*/ 355 h 2242"/>
                <a:gd name="T58" fmla="*/ 239 w 1034"/>
                <a:gd name="T59" fmla="*/ 326 h 2242"/>
                <a:gd name="T60" fmla="*/ 247 w 1034"/>
                <a:gd name="T61" fmla="*/ 295 h 2242"/>
                <a:gd name="T62" fmla="*/ 258 w 1034"/>
                <a:gd name="T63" fmla="*/ 266 h 2242"/>
                <a:gd name="T64" fmla="*/ 270 w 1034"/>
                <a:gd name="T65" fmla="*/ 236 h 2242"/>
                <a:gd name="T66" fmla="*/ 285 w 1034"/>
                <a:gd name="T67" fmla="*/ 208 h 2242"/>
                <a:gd name="T68" fmla="*/ 303 w 1034"/>
                <a:gd name="T69" fmla="*/ 179 h 2242"/>
                <a:gd name="T70" fmla="*/ 322 w 1034"/>
                <a:gd name="T71" fmla="*/ 153 h 2242"/>
                <a:gd name="T72" fmla="*/ 345 w 1034"/>
                <a:gd name="T73" fmla="*/ 126 h 2242"/>
                <a:gd name="T74" fmla="*/ 371 w 1034"/>
                <a:gd name="T75" fmla="*/ 103 h 2242"/>
                <a:gd name="T76" fmla="*/ 398 w 1034"/>
                <a:gd name="T77" fmla="*/ 81 h 2242"/>
                <a:gd name="T78" fmla="*/ 430 w 1034"/>
                <a:gd name="T79" fmla="*/ 61 h 2242"/>
                <a:gd name="T80" fmla="*/ 465 w 1034"/>
                <a:gd name="T81" fmla="*/ 43 h 2242"/>
                <a:gd name="T82" fmla="*/ 503 w 1034"/>
                <a:gd name="T83" fmla="*/ 28 h 2242"/>
                <a:gd name="T84" fmla="*/ 544 w 1034"/>
                <a:gd name="T85" fmla="*/ 17 h 2242"/>
                <a:gd name="T86" fmla="*/ 588 w 1034"/>
                <a:gd name="T87" fmla="*/ 7 h 2242"/>
                <a:gd name="T88" fmla="*/ 637 w 1034"/>
                <a:gd name="T89" fmla="*/ 2 h 2242"/>
                <a:gd name="T90" fmla="*/ 690 w 1034"/>
                <a:gd name="T91"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34" h="2242">
                  <a:moveTo>
                    <a:pt x="690" y="0"/>
                  </a:moveTo>
                  <a:lnTo>
                    <a:pt x="1034" y="2"/>
                  </a:lnTo>
                  <a:lnTo>
                    <a:pt x="1034" y="385"/>
                  </a:lnTo>
                  <a:lnTo>
                    <a:pt x="785" y="385"/>
                  </a:lnTo>
                  <a:lnTo>
                    <a:pt x="772" y="385"/>
                  </a:lnTo>
                  <a:lnTo>
                    <a:pt x="758" y="387"/>
                  </a:lnTo>
                  <a:lnTo>
                    <a:pt x="744" y="391"/>
                  </a:lnTo>
                  <a:lnTo>
                    <a:pt x="732" y="398"/>
                  </a:lnTo>
                  <a:lnTo>
                    <a:pt x="719" y="406"/>
                  </a:lnTo>
                  <a:lnTo>
                    <a:pt x="709" y="417"/>
                  </a:lnTo>
                  <a:lnTo>
                    <a:pt x="699" y="430"/>
                  </a:lnTo>
                  <a:lnTo>
                    <a:pt x="692" y="447"/>
                  </a:lnTo>
                  <a:lnTo>
                    <a:pt x="687" y="467"/>
                  </a:lnTo>
                  <a:lnTo>
                    <a:pt x="685" y="492"/>
                  </a:lnTo>
                  <a:lnTo>
                    <a:pt x="685" y="724"/>
                  </a:lnTo>
                  <a:lnTo>
                    <a:pt x="1033" y="724"/>
                  </a:lnTo>
                  <a:lnTo>
                    <a:pt x="993" y="1119"/>
                  </a:lnTo>
                  <a:lnTo>
                    <a:pt x="685" y="1119"/>
                  </a:lnTo>
                  <a:lnTo>
                    <a:pt x="685" y="2242"/>
                  </a:lnTo>
                  <a:lnTo>
                    <a:pt x="221" y="2242"/>
                  </a:lnTo>
                  <a:lnTo>
                    <a:pt x="221" y="1119"/>
                  </a:lnTo>
                  <a:lnTo>
                    <a:pt x="0" y="1119"/>
                  </a:lnTo>
                  <a:lnTo>
                    <a:pt x="0" y="724"/>
                  </a:lnTo>
                  <a:lnTo>
                    <a:pt x="221" y="724"/>
                  </a:lnTo>
                  <a:lnTo>
                    <a:pt x="221" y="468"/>
                  </a:lnTo>
                  <a:lnTo>
                    <a:pt x="222" y="442"/>
                  </a:lnTo>
                  <a:lnTo>
                    <a:pt x="224" y="414"/>
                  </a:lnTo>
                  <a:lnTo>
                    <a:pt x="227" y="385"/>
                  </a:lnTo>
                  <a:lnTo>
                    <a:pt x="232" y="355"/>
                  </a:lnTo>
                  <a:lnTo>
                    <a:pt x="239" y="326"/>
                  </a:lnTo>
                  <a:lnTo>
                    <a:pt x="247" y="295"/>
                  </a:lnTo>
                  <a:lnTo>
                    <a:pt x="258" y="266"/>
                  </a:lnTo>
                  <a:lnTo>
                    <a:pt x="270" y="236"/>
                  </a:lnTo>
                  <a:lnTo>
                    <a:pt x="285" y="208"/>
                  </a:lnTo>
                  <a:lnTo>
                    <a:pt x="303" y="179"/>
                  </a:lnTo>
                  <a:lnTo>
                    <a:pt x="322" y="153"/>
                  </a:lnTo>
                  <a:lnTo>
                    <a:pt x="345" y="126"/>
                  </a:lnTo>
                  <a:lnTo>
                    <a:pt x="371" y="103"/>
                  </a:lnTo>
                  <a:lnTo>
                    <a:pt x="398" y="81"/>
                  </a:lnTo>
                  <a:lnTo>
                    <a:pt x="430" y="61"/>
                  </a:lnTo>
                  <a:lnTo>
                    <a:pt x="465" y="43"/>
                  </a:lnTo>
                  <a:lnTo>
                    <a:pt x="503" y="28"/>
                  </a:lnTo>
                  <a:lnTo>
                    <a:pt x="544" y="17"/>
                  </a:lnTo>
                  <a:lnTo>
                    <a:pt x="588" y="7"/>
                  </a:lnTo>
                  <a:lnTo>
                    <a:pt x="637" y="2"/>
                  </a:lnTo>
                  <a:lnTo>
                    <a:pt x="69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pic>
        <p:nvPicPr>
          <p:cNvPr id="13" name="Graphic 12" descr="Internet with solid fill">
            <a:extLst>
              <a:ext uri="{FF2B5EF4-FFF2-40B4-BE49-F238E27FC236}">
                <a16:creationId xmlns:a16="http://schemas.microsoft.com/office/drawing/2014/main" id="{C675138A-4673-D39B-5198-D367C9E5F2E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24301" y="3856638"/>
            <a:ext cx="509472" cy="509472"/>
          </a:xfrm>
          <a:prstGeom prst="rect">
            <a:avLst/>
          </a:prstGeom>
        </p:spPr>
      </p:pic>
      <p:sp>
        <p:nvSpPr>
          <p:cNvPr id="15" name="TextBox 14">
            <a:extLst>
              <a:ext uri="{FF2B5EF4-FFF2-40B4-BE49-F238E27FC236}">
                <a16:creationId xmlns:a16="http://schemas.microsoft.com/office/drawing/2014/main" id="{A80F9AF4-C2A4-ABEC-B0C4-18C119B13797}"/>
              </a:ext>
            </a:extLst>
          </p:cNvPr>
          <p:cNvSpPr txBox="1"/>
          <p:nvPr/>
        </p:nvSpPr>
        <p:spPr>
          <a:xfrm>
            <a:off x="4400097" y="3915539"/>
            <a:ext cx="4724237" cy="369332"/>
          </a:xfrm>
          <a:prstGeom prst="rect">
            <a:avLst/>
          </a:prstGeom>
          <a:noFill/>
        </p:spPr>
        <p:txBody>
          <a:bodyPr wrap="square">
            <a:spAutoFit/>
          </a:bodyPr>
          <a:lstStyle/>
          <a:p>
            <a:r>
              <a:rPr lang="en-US" sz="1800" b="1" dirty="0">
                <a:solidFill>
                  <a:srgbClr val="F0EC2B"/>
                </a:solidFill>
                <a:latin typeface="Lato" panose="020F0502020204030203" pitchFamily="34" charset="0"/>
                <a:ea typeface="Lato" panose="020F0502020204030203" pitchFamily="34" charset="0"/>
                <a:cs typeface="Lato" panose="020F0502020204030203" pitchFamily="34" charset="0"/>
              </a:rPr>
              <a:t>REPLACE WITH YOUR WEBSITE</a:t>
            </a:r>
            <a:endParaRPr lang="en-001" dirty="0">
              <a:solidFill>
                <a:srgbClr val="F0EC2B"/>
              </a:solidFill>
            </a:endParaRPr>
          </a:p>
        </p:txBody>
      </p:sp>
      <p:sp>
        <p:nvSpPr>
          <p:cNvPr id="16" name="TextBox 15">
            <a:extLst>
              <a:ext uri="{FF2B5EF4-FFF2-40B4-BE49-F238E27FC236}">
                <a16:creationId xmlns:a16="http://schemas.microsoft.com/office/drawing/2014/main" id="{D5D5594F-E8A2-949C-B85B-CF9FAAC0ABF7}"/>
              </a:ext>
            </a:extLst>
          </p:cNvPr>
          <p:cNvSpPr txBox="1"/>
          <p:nvPr/>
        </p:nvSpPr>
        <p:spPr>
          <a:xfrm>
            <a:off x="4400097" y="4439640"/>
            <a:ext cx="5235516" cy="369332"/>
          </a:xfrm>
          <a:prstGeom prst="rect">
            <a:avLst/>
          </a:prstGeom>
          <a:noFill/>
        </p:spPr>
        <p:txBody>
          <a:bodyPr wrap="square">
            <a:spAutoFit/>
          </a:bodyPr>
          <a:lstStyle/>
          <a:p>
            <a:r>
              <a:rPr lang="en-US" sz="1800" b="1" dirty="0">
                <a:solidFill>
                  <a:srgbClr val="F0EC2B"/>
                </a:solidFill>
                <a:latin typeface="Lato" panose="020F0502020204030203" pitchFamily="34" charset="0"/>
                <a:ea typeface="Lato" panose="020F0502020204030203" pitchFamily="34" charset="0"/>
                <a:cs typeface="Lato" panose="020F0502020204030203" pitchFamily="34" charset="0"/>
              </a:rPr>
              <a:t>REPLACE WITH YOUR SOCIAL MEDIA, IF ANY</a:t>
            </a:r>
            <a:endParaRPr lang="en-001" dirty="0">
              <a:solidFill>
                <a:srgbClr val="F0EC2B"/>
              </a:solidFill>
            </a:endParaRPr>
          </a:p>
        </p:txBody>
      </p:sp>
    </p:spTree>
    <p:extLst>
      <p:ext uri="{BB962C8B-B14F-4D97-AF65-F5344CB8AC3E}">
        <p14:creationId xmlns:p14="http://schemas.microsoft.com/office/powerpoint/2010/main" val="3768837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443</Words>
  <Application>Microsoft Office PowerPoint</Application>
  <PresentationFormat>Widescreen</PresentationFormat>
  <Paragraphs>60</Paragraphs>
  <Slides>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Acumin Pro Black</vt:lpstr>
      <vt:lpstr>Aptos</vt:lpstr>
      <vt:lpstr>Aptos Display</vt:lpstr>
      <vt:lpstr>Arial</vt:lpstr>
      <vt:lpstr>Calibri</vt:lpstr>
      <vt:lpstr>Lato</vt:lpstr>
      <vt:lpstr>Lato Black</vt:lpstr>
      <vt:lpstr>Roboto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Khristine Gudczinski</cp:lastModifiedBy>
  <cp:revision>772</cp:revision>
  <dcterms:created xsi:type="dcterms:W3CDTF">2017-04-05T12:34:05Z</dcterms:created>
  <dcterms:modified xsi:type="dcterms:W3CDTF">2025-12-22T09:58:12Z</dcterms:modified>
</cp:coreProperties>
</file>